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Override8.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1" r:id="rId1"/>
    <p:sldMasterId id="2147484497" r:id="rId2"/>
    <p:sldMasterId id="2147484501" r:id="rId3"/>
    <p:sldMasterId id="2147484505" r:id="rId4"/>
    <p:sldMasterId id="2147484507" r:id="rId5"/>
    <p:sldMasterId id="2147484510" r:id="rId6"/>
    <p:sldMasterId id="2147484523" r:id="rId7"/>
  </p:sldMasterIdLst>
  <p:notesMasterIdLst>
    <p:notesMasterId r:id="rId61"/>
  </p:notesMasterIdLst>
  <p:handoutMasterIdLst>
    <p:handoutMasterId r:id="rId62"/>
  </p:handoutMasterIdLst>
  <p:sldIdLst>
    <p:sldId id="447" r:id="rId8"/>
    <p:sldId id="612" r:id="rId9"/>
    <p:sldId id="618" r:id="rId10"/>
    <p:sldId id="613" r:id="rId11"/>
    <p:sldId id="621" r:id="rId12"/>
    <p:sldId id="597" r:id="rId13"/>
    <p:sldId id="639" r:id="rId14"/>
    <p:sldId id="479" r:id="rId15"/>
    <p:sldId id="604" r:id="rId16"/>
    <p:sldId id="460" r:id="rId17"/>
    <p:sldId id="396" r:id="rId18"/>
    <p:sldId id="622" r:id="rId19"/>
    <p:sldId id="499" r:id="rId20"/>
    <p:sldId id="629" r:id="rId21"/>
    <p:sldId id="644" r:id="rId22"/>
    <p:sldId id="645" r:id="rId23"/>
    <p:sldId id="646" r:id="rId24"/>
    <p:sldId id="647" r:id="rId25"/>
    <p:sldId id="587" r:id="rId26"/>
    <p:sldId id="589" r:id="rId27"/>
    <p:sldId id="585" r:id="rId28"/>
    <p:sldId id="620" r:id="rId29"/>
    <p:sldId id="636" r:id="rId30"/>
    <p:sldId id="637" r:id="rId31"/>
    <p:sldId id="624" r:id="rId32"/>
    <p:sldId id="632" r:id="rId33"/>
    <p:sldId id="633" r:id="rId34"/>
    <p:sldId id="634" r:id="rId35"/>
    <p:sldId id="641" r:id="rId36"/>
    <p:sldId id="648" r:id="rId37"/>
    <p:sldId id="649" r:id="rId38"/>
    <p:sldId id="635" r:id="rId39"/>
    <p:sldId id="651" r:id="rId40"/>
    <p:sldId id="652" r:id="rId41"/>
    <p:sldId id="653" r:id="rId42"/>
    <p:sldId id="654" r:id="rId43"/>
    <p:sldId id="665" r:id="rId44"/>
    <p:sldId id="655" r:id="rId45"/>
    <p:sldId id="666" r:id="rId46"/>
    <p:sldId id="661" r:id="rId47"/>
    <p:sldId id="657" r:id="rId48"/>
    <p:sldId id="662" r:id="rId49"/>
    <p:sldId id="663" r:id="rId50"/>
    <p:sldId id="656" r:id="rId51"/>
    <p:sldId id="658" r:id="rId52"/>
    <p:sldId id="659" r:id="rId53"/>
    <p:sldId id="660" r:id="rId54"/>
    <p:sldId id="640" r:id="rId55"/>
    <p:sldId id="650" r:id="rId56"/>
    <p:sldId id="616" r:id="rId57"/>
    <p:sldId id="617" r:id="rId58"/>
    <p:sldId id="638" r:id="rId59"/>
    <p:sldId id="664" r:id="rId60"/>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pitchFamily="34" charset="0"/>
      </a:defRPr>
    </a:lvl5pPr>
    <a:lvl6pPr marL="2286000" algn="l" defTabSz="914400" rtl="0" eaLnBrk="1" latinLnBrk="0" hangingPunct="1">
      <a:defRPr sz="2800" kern="1200">
        <a:solidFill>
          <a:schemeClr val="tx1"/>
        </a:solidFill>
        <a:latin typeface="Times New Roman" pitchFamily="18" charset="0"/>
        <a:ea typeface="+mn-ea"/>
        <a:cs typeface="Arial" pitchFamily="34" charset="0"/>
      </a:defRPr>
    </a:lvl6pPr>
    <a:lvl7pPr marL="2743200" algn="l" defTabSz="914400" rtl="0" eaLnBrk="1" latinLnBrk="0" hangingPunct="1">
      <a:defRPr sz="2800" kern="1200">
        <a:solidFill>
          <a:schemeClr val="tx1"/>
        </a:solidFill>
        <a:latin typeface="Times New Roman" pitchFamily="18" charset="0"/>
        <a:ea typeface="+mn-ea"/>
        <a:cs typeface="Arial" pitchFamily="34" charset="0"/>
      </a:defRPr>
    </a:lvl7pPr>
    <a:lvl8pPr marL="3200400" algn="l" defTabSz="914400" rtl="0" eaLnBrk="1" latinLnBrk="0" hangingPunct="1">
      <a:defRPr sz="2800" kern="1200">
        <a:solidFill>
          <a:schemeClr val="tx1"/>
        </a:solidFill>
        <a:latin typeface="Times New Roman" pitchFamily="18" charset="0"/>
        <a:ea typeface="+mn-ea"/>
        <a:cs typeface="Arial" pitchFamily="34" charset="0"/>
      </a:defRPr>
    </a:lvl8pPr>
    <a:lvl9pPr marL="3657600" algn="l" defTabSz="914400" rtl="0" eaLnBrk="1" latinLnBrk="0" hangingPunct="1">
      <a:defRPr sz="28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E26"/>
    <a:srgbClr val="857C4B"/>
    <a:srgbClr val="F8F8F8"/>
    <a:srgbClr val="FFFFFF"/>
    <a:srgbClr val="33CC33"/>
    <a:srgbClr val="C02AAB"/>
    <a:srgbClr val="000000"/>
    <a:srgbClr val="B7A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5" autoAdjust="0"/>
    <p:restoredTop sz="99666" autoAdjust="0"/>
  </p:normalViewPr>
  <p:slideViewPr>
    <p:cSldViewPr snapToGrid="0">
      <p:cViewPr>
        <p:scale>
          <a:sx n="100" d="100"/>
          <a:sy n="100" d="100"/>
        </p:scale>
        <p:origin x="-984" y="-384"/>
      </p:cViewPr>
      <p:guideLst>
        <p:guide orient="horz" pos="2160"/>
        <p:guide pos="2880"/>
      </p:guideLst>
    </p:cSldViewPr>
  </p:slideViewPr>
  <p:outlineViewPr>
    <p:cViewPr>
      <p:scale>
        <a:sx n="33" d="100"/>
        <a:sy n="33" d="100"/>
      </p:scale>
      <p:origin x="0" y="46712"/>
    </p:cViewPr>
  </p:outlineViewPr>
  <p:notesTextViewPr>
    <p:cViewPr>
      <p:scale>
        <a:sx n="100" d="100"/>
        <a:sy n="100" d="100"/>
      </p:scale>
      <p:origin x="0" y="0"/>
    </p:cViewPr>
  </p:notesTextViewPr>
  <p:sorterViewPr>
    <p:cViewPr>
      <p:scale>
        <a:sx n="100" d="100"/>
        <a:sy n="100" d="100"/>
      </p:scale>
      <p:origin x="0" y="1192"/>
    </p:cViewPr>
  </p:sorterViewPr>
  <p:notesViewPr>
    <p:cSldViewPr snapToGrid="0">
      <p:cViewPr>
        <p:scale>
          <a:sx n="80" d="100"/>
          <a:sy n="80" d="100"/>
        </p:scale>
        <p:origin x="-1181" y="21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slide" Target="slides/slide53.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70755-264E-43C2-B718-16E0E3F0065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2A4B766-B51F-44B8-904A-E8DDE0A4B419}">
      <dgm:prSet phldrT="[Text]"/>
      <dgm:spPr/>
      <dgm:t>
        <a:bodyPr/>
        <a:lstStyle/>
        <a:p>
          <a:r>
            <a:rPr lang="en-US" dirty="0" smtClean="0"/>
            <a:t>Formative Assessment</a:t>
          </a:r>
          <a:endParaRPr lang="en-US" dirty="0"/>
        </a:p>
      </dgm:t>
    </dgm:pt>
    <dgm:pt modelId="{E68A5F41-E594-4792-B20E-E4BE6DF5B2A7}" type="parTrans" cxnId="{7EB612F9-BA56-4C1E-B3A6-C101998280CA}">
      <dgm:prSet/>
      <dgm:spPr/>
      <dgm:t>
        <a:bodyPr/>
        <a:lstStyle/>
        <a:p>
          <a:endParaRPr lang="en-US"/>
        </a:p>
      </dgm:t>
    </dgm:pt>
    <dgm:pt modelId="{7927EFF7-E5B6-40DF-9CF2-E806D3B8C1FC}" type="sibTrans" cxnId="{7EB612F9-BA56-4C1E-B3A6-C101998280CA}">
      <dgm:prSet/>
      <dgm:spPr/>
      <dgm:t>
        <a:bodyPr/>
        <a:lstStyle/>
        <a:p>
          <a:endParaRPr lang="en-US"/>
        </a:p>
      </dgm:t>
    </dgm:pt>
    <dgm:pt modelId="{35A73537-644F-41C4-97F1-B65D98B11747}">
      <dgm:prSet phldrT="[Text]"/>
      <dgm:spPr/>
      <dgm:t>
        <a:bodyPr/>
        <a:lstStyle/>
        <a:p>
          <a:r>
            <a:rPr lang="en-US" dirty="0" smtClean="0"/>
            <a:t>Data Analysis</a:t>
          </a:r>
          <a:endParaRPr lang="en-US" dirty="0"/>
        </a:p>
      </dgm:t>
    </dgm:pt>
    <dgm:pt modelId="{B28AEB92-7BB8-4771-BC61-8DCEF99DB997}" type="parTrans" cxnId="{E61E38F3-387C-4134-8BC1-65AD8E6B543D}">
      <dgm:prSet/>
      <dgm:spPr/>
      <dgm:t>
        <a:bodyPr/>
        <a:lstStyle/>
        <a:p>
          <a:endParaRPr lang="en-US"/>
        </a:p>
      </dgm:t>
    </dgm:pt>
    <dgm:pt modelId="{0C08E45E-FC2C-4A12-966A-0FB6A89C4DCB}" type="sibTrans" cxnId="{E61E38F3-387C-4134-8BC1-65AD8E6B543D}">
      <dgm:prSet/>
      <dgm:spPr/>
      <dgm:t>
        <a:bodyPr/>
        <a:lstStyle/>
        <a:p>
          <a:endParaRPr lang="en-US"/>
        </a:p>
      </dgm:t>
    </dgm:pt>
    <dgm:pt modelId="{8FB73013-EBCB-4D2D-8426-45FCBF73050A}">
      <dgm:prSet phldrT="[Text]"/>
      <dgm:spPr/>
      <dgm:t>
        <a:bodyPr/>
        <a:lstStyle/>
        <a:p>
          <a:r>
            <a:rPr lang="en-US" dirty="0" err="1" smtClean="0"/>
            <a:t>Tiering</a:t>
          </a:r>
          <a:r>
            <a:rPr lang="en-US" dirty="0" smtClean="0"/>
            <a:t> and Planning</a:t>
          </a:r>
          <a:endParaRPr lang="en-US" dirty="0"/>
        </a:p>
      </dgm:t>
    </dgm:pt>
    <dgm:pt modelId="{A14BFACC-950A-4498-A20D-243632C4D340}" type="parTrans" cxnId="{C3DD6E1F-94C4-4DC1-9E63-558D506F5ACB}">
      <dgm:prSet/>
      <dgm:spPr/>
      <dgm:t>
        <a:bodyPr/>
        <a:lstStyle/>
        <a:p>
          <a:endParaRPr lang="en-US"/>
        </a:p>
      </dgm:t>
    </dgm:pt>
    <dgm:pt modelId="{60F21196-02F0-4040-8E46-604CDC45E740}" type="sibTrans" cxnId="{C3DD6E1F-94C4-4DC1-9E63-558D506F5ACB}">
      <dgm:prSet/>
      <dgm:spPr/>
      <dgm:t>
        <a:bodyPr/>
        <a:lstStyle/>
        <a:p>
          <a:endParaRPr lang="en-US"/>
        </a:p>
      </dgm:t>
    </dgm:pt>
    <dgm:pt modelId="{34578C99-6FE3-4464-B25C-ABBABE1085B9}">
      <dgm:prSet phldrT="[Text]"/>
      <dgm:spPr/>
      <dgm:t>
        <a:bodyPr/>
        <a:lstStyle/>
        <a:p>
          <a:r>
            <a:rPr lang="en-US" dirty="0" smtClean="0"/>
            <a:t>Intervention and Enrichment</a:t>
          </a:r>
          <a:endParaRPr lang="en-US" dirty="0"/>
        </a:p>
      </dgm:t>
    </dgm:pt>
    <dgm:pt modelId="{2B9039C7-59B2-469D-B7F6-D1F0BA56A0B6}" type="parTrans" cxnId="{9D36ABCB-6970-4139-810E-F68A76340436}">
      <dgm:prSet/>
      <dgm:spPr/>
      <dgm:t>
        <a:bodyPr/>
        <a:lstStyle/>
        <a:p>
          <a:endParaRPr lang="en-US"/>
        </a:p>
      </dgm:t>
    </dgm:pt>
    <dgm:pt modelId="{7E954A37-B506-4FE4-A3D1-1F616325691F}" type="sibTrans" cxnId="{9D36ABCB-6970-4139-810E-F68A76340436}">
      <dgm:prSet/>
      <dgm:spPr/>
      <dgm:t>
        <a:bodyPr/>
        <a:lstStyle/>
        <a:p>
          <a:endParaRPr lang="en-US"/>
        </a:p>
      </dgm:t>
    </dgm:pt>
    <dgm:pt modelId="{DE83A1AD-414E-4E80-B3B0-4A9404C65B6F}">
      <dgm:prSet phldrT="[Text]"/>
      <dgm:spPr/>
      <dgm:t>
        <a:bodyPr/>
        <a:lstStyle/>
        <a:p>
          <a:r>
            <a:rPr lang="en-US" dirty="0" smtClean="0"/>
            <a:t>Progress Monitoring</a:t>
          </a:r>
          <a:endParaRPr lang="en-US" dirty="0"/>
        </a:p>
      </dgm:t>
    </dgm:pt>
    <dgm:pt modelId="{1FFD2DAC-941B-48E7-A108-2F56F598CB07}" type="parTrans" cxnId="{A5506237-D60D-4FDF-9705-5E386FE8374C}">
      <dgm:prSet/>
      <dgm:spPr/>
      <dgm:t>
        <a:bodyPr/>
        <a:lstStyle/>
        <a:p>
          <a:endParaRPr lang="en-US"/>
        </a:p>
      </dgm:t>
    </dgm:pt>
    <dgm:pt modelId="{8B9D90B2-EFF9-4D93-AB36-8C61506C52A7}" type="sibTrans" cxnId="{A5506237-D60D-4FDF-9705-5E386FE8374C}">
      <dgm:prSet/>
      <dgm:spPr/>
      <dgm:t>
        <a:bodyPr/>
        <a:lstStyle/>
        <a:p>
          <a:endParaRPr lang="en-US"/>
        </a:p>
      </dgm:t>
    </dgm:pt>
    <dgm:pt modelId="{726DF1C8-8E80-4335-BF8D-70EA2C2B33BA}" type="pres">
      <dgm:prSet presAssocID="{BF270755-264E-43C2-B718-16E0E3F00650}" presName="Name0" presStyleCnt="0">
        <dgm:presLayoutVars>
          <dgm:dir/>
          <dgm:resizeHandles val="exact"/>
        </dgm:presLayoutVars>
      </dgm:prSet>
      <dgm:spPr/>
      <dgm:t>
        <a:bodyPr/>
        <a:lstStyle/>
        <a:p>
          <a:endParaRPr lang="en-US"/>
        </a:p>
      </dgm:t>
    </dgm:pt>
    <dgm:pt modelId="{4F520ABD-D157-455D-BB0D-B4E8765ED2C3}" type="pres">
      <dgm:prSet presAssocID="{BF270755-264E-43C2-B718-16E0E3F00650}" presName="cycle" presStyleCnt="0"/>
      <dgm:spPr/>
    </dgm:pt>
    <dgm:pt modelId="{E3FE429E-F921-47FD-8CDB-6CD06746A48C}" type="pres">
      <dgm:prSet presAssocID="{D2A4B766-B51F-44B8-904A-E8DDE0A4B419}" presName="nodeFirstNode" presStyleLbl="node1" presStyleIdx="0" presStyleCnt="5">
        <dgm:presLayoutVars>
          <dgm:bulletEnabled val="1"/>
        </dgm:presLayoutVars>
      </dgm:prSet>
      <dgm:spPr/>
      <dgm:t>
        <a:bodyPr/>
        <a:lstStyle/>
        <a:p>
          <a:endParaRPr lang="en-US"/>
        </a:p>
      </dgm:t>
    </dgm:pt>
    <dgm:pt modelId="{2B8C850F-6094-47DD-9984-3FC6BED73A9D}" type="pres">
      <dgm:prSet presAssocID="{7927EFF7-E5B6-40DF-9CF2-E806D3B8C1FC}" presName="sibTransFirstNode" presStyleLbl="bgShp" presStyleIdx="0" presStyleCnt="1"/>
      <dgm:spPr/>
      <dgm:t>
        <a:bodyPr/>
        <a:lstStyle/>
        <a:p>
          <a:endParaRPr lang="en-US"/>
        </a:p>
      </dgm:t>
    </dgm:pt>
    <dgm:pt modelId="{32D177C8-8468-4D00-9AB3-DF16AFB5036D}" type="pres">
      <dgm:prSet presAssocID="{35A73537-644F-41C4-97F1-B65D98B11747}" presName="nodeFollowingNodes" presStyleLbl="node1" presStyleIdx="1" presStyleCnt="5">
        <dgm:presLayoutVars>
          <dgm:bulletEnabled val="1"/>
        </dgm:presLayoutVars>
      </dgm:prSet>
      <dgm:spPr/>
      <dgm:t>
        <a:bodyPr/>
        <a:lstStyle/>
        <a:p>
          <a:endParaRPr lang="en-US"/>
        </a:p>
      </dgm:t>
    </dgm:pt>
    <dgm:pt modelId="{897B11B5-5C7B-417E-9770-E2135A8C4BC7}" type="pres">
      <dgm:prSet presAssocID="{8FB73013-EBCB-4D2D-8426-45FCBF73050A}" presName="nodeFollowingNodes" presStyleLbl="node1" presStyleIdx="2" presStyleCnt="5">
        <dgm:presLayoutVars>
          <dgm:bulletEnabled val="1"/>
        </dgm:presLayoutVars>
      </dgm:prSet>
      <dgm:spPr/>
      <dgm:t>
        <a:bodyPr/>
        <a:lstStyle/>
        <a:p>
          <a:endParaRPr lang="en-US"/>
        </a:p>
      </dgm:t>
    </dgm:pt>
    <dgm:pt modelId="{F7305476-1FDF-4304-BC81-4C3EC796E489}" type="pres">
      <dgm:prSet presAssocID="{34578C99-6FE3-4464-B25C-ABBABE1085B9}" presName="nodeFollowingNodes" presStyleLbl="node1" presStyleIdx="3" presStyleCnt="5">
        <dgm:presLayoutVars>
          <dgm:bulletEnabled val="1"/>
        </dgm:presLayoutVars>
      </dgm:prSet>
      <dgm:spPr/>
      <dgm:t>
        <a:bodyPr/>
        <a:lstStyle/>
        <a:p>
          <a:endParaRPr lang="en-US"/>
        </a:p>
      </dgm:t>
    </dgm:pt>
    <dgm:pt modelId="{42E96DE7-B6BF-4020-A15C-8FEFEB332536}" type="pres">
      <dgm:prSet presAssocID="{DE83A1AD-414E-4E80-B3B0-4A9404C65B6F}" presName="nodeFollowingNodes" presStyleLbl="node1" presStyleIdx="4" presStyleCnt="5">
        <dgm:presLayoutVars>
          <dgm:bulletEnabled val="1"/>
        </dgm:presLayoutVars>
      </dgm:prSet>
      <dgm:spPr/>
      <dgm:t>
        <a:bodyPr/>
        <a:lstStyle/>
        <a:p>
          <a:endParaRPr lang="en-US"/>
        </a:p>
      </dgm:t>
    </dgm:pt>
  </dgm:ptLst>
  <dgm:cxnLst>
    <dgm:cxn modelId="{3E669DBC-2371-904C-AED3-58756FF5D978}" type="presOf" srcId="{DE83A1AD-414E-4E80-B3B0-4A9404C65B6F}" destId="{42E96DE7-B6BF-4020-A15C-8FEFEB332536}" srcOrd="0" destOrd="0" presId="urn:microsoft.com/office/officeart/2005/8/layout/cycle3"/>
    <dgm:cxn modelId="{E61E38F3-387C-4134-8BC1-65AD8E6B543D}" srcId="{BF270755-264E-43C2-B718-16E0E3F00650}" destId="{35A73537-644F-41C4-97F1-B65D98B11747}" srcOrd="1" destOrd="0" parTransId="{B28AEB92-7BB8-4771-BC61-8DCEF99DB997}" sibTransId="{0C08E45E-FC2C-4A12-966A-0FB6A89C4DCB}"/>
    <dgm:cxn modelId="{577E3BBA-C4EC-AE4E-B7AD-C6D7D1CCD673}" type="presOf" srcId="{34578C99-6FE3-4464-B25C-ABBABE1085B9}" destId="{F7305476-1FDF-4304-BC81-4C3EC796E489}" srcOrd="0" destOrd="0" presId="urn:microsoft.com/office/officeart/2005/8/layout/cycle3"/>
    <dgm:cxn modelId="{EB1602D9-DF25-0447-9B3E-05B3E81E4D3E}" type="presOf" srcId="{BF270755-264E-43C2-B718-16E0E3F00650}" destId="{726DF1C8-8E80-4335-BF8D-70EA2C2B33BA}" srcOrd="0" destOrd="0" presId="urn:microsoft.com/office/officeart/2005/8/layout/cycle3"/>
    <dgm:cxn modelId="{CB3E675F-1EF5-2D4D-B499-8655D67ECB16}" type="presOf" srcId="{8FB73013-EBCB-4D2D-8426-45FCBF73050A}" destId="{897B11B5-5C7B-417E-9770-E2135A8C4BC7}" srcOrd="0" destOrd="0" presId="urn:microsoft.com/office/officeart/2005/8/layout/cycle3"/>
    <dgm:cxn modelId="{7EB612F9-BA56-4C1E-B3A6-C101998280CA}" srcId="{BF270755-264E-43C2-B718-16E0E3F00650}" destId="{D2A4B766-B51F-44B8-904A-E8DDE0A4B419}" srcOrd="0" destOrd="0" parTransId="{E68A5F41-E594-4792-B20E-E4BE6DF5B2A7}" sibTransId="{7927EFF7-E5B6-40DF-9CF2-E806D3B8C1FC}"/>
    <dgm:cxn modelId="{A5506237-D60D-4FDF-9705-5E386FE8374C}" srcId="{BF270755-264E-43C2-B718-16E0E3F00650}" destId="{DE83A1AD-414E-4E80-B3B0-4A9404C65B6F}" srcOrd="4" destOrd="0" parTransId="{1FFD2DAC-941B-48E7-A108-2F56F598CB07}" sibTransId="{8B9D90B2-EFF9-4D93-AB36-8C61506C52A7}"/>
    <dgm:cxn modelId="{486C0FF0-2310-604D-A29B-21C0EEEE5690}" type="presOf" srcId="{35A73537-644F-41C4-97F1-B65D98B11747}" destId="{32D177C8-8468-4D00-9AB3-DF16AFB5036D}" srcOrd="0" destOrd="0" presId="urn:microsoft.com/office/officeart/2005/8/layout/cycle3"/>
    <dgm:cxn modelId="{9D36ABCB-6970-4139-810E-F68A76340436}" srcId="{BF270755-264E-43C2-B718-16E0E3F00650}" destId="{34578C99-6FE3-4464-B25C-ABBABE1085B9}" srcOrd="3" destOrd="0" parTransId="{2B9039C7-59B2-469D-B7F6-D1F0BA56A0B6}" sibTransId="{7E954A37-B506-4FE4-A3D1-1F616325691F}"/>
    <dgm:cxn modelId="{C5E4E1C7-48F5-8A43-BC01-A30A8D2CAB5F}" type="presOf" srcId="{7927EFF7-E5B6-40DF-9CF2-E806D3B8C1FC}" destId="{2B8C850F-6094-47DD-9984-3FC6BED73A9D}" srcOrd="0" destOrd="0" presId="urn:microsoft.com/office/officeart/2005/8/layout/cycle3"/>
    <dgm:cxn modelId="{C3DD6E1F-94C4-4DC1-9E63-558D506F5ACB}" srcId="{BF270755-264E-43C2-B718-16E0E3F00650}" destId="{8FB73013-EBCB-4D2D-8426-45FCBF73050A}" srcOrd="2" destOrd="0" parTransId="{A14BFACC-950A-4498-A20D-243632C4D340}" sibTransId="{60F21196-02F0-4040-8E46-604CDC45E740}"/>
    <dgm:cxn modelId="{B2F03182-0567-4541-9F6E-C85A8B2127E6}" type="presOf" srcId="{D2A4B766-B51F-44B8-904A-E8DDE0A4B419}" destId="{E3FE429E-F921-47FD-8CDB-6CD06746A48C}" srcOrd="0" destOrd="0" presId="urn:microsoft.com/office/officeart/2005/8/layout/cycle3"/>
    <dgm:cxn modelId="{EA0E7943-51B9-7E40-9B64-4591D9C73C43}" type="presParOf" srcId="{726DF1C8-8E80-4335-BF8D-70EA2C2B33BA}" destId="{4F520ABD-D157-455D-BB0D-B4E8765ED2C3}" srcOrd="0" destOrd="0" presId="urn:microsoft.com/office/officeart/2005/8/layout/cycle3"/>
    <dgm:cxn modelId="{24584914-E147-5649-9F1A-E196006613C5}" type="presParOf" srcId="{4F520ABD-D157-455D-BB0D-B4E8765ED2C3}" destId="{E3FE429E-F921-47FD-8CDB-6CD06746A48C}" srcOrd="0" destOrd="0" presId="urn:microsoft.com/office/officeart/2005/8/layout/cycle3"/>
    <dgm:cxn modelId="{6B9DAF76-65EF-6C47-A9D6-50B1564851AA}" type="presParOf" srcId="{4F520ABD-D157-455D-BB0D-B4E8765ED2C3}" destId="{2B8C850F-6094-47DD-9984-3FC6BED73A9D}" srcOrd="1" destOrd="0" presId="urn:microsoft.com/office/officeart/2005/8/layout/cycle3"/>
    <dgm:cxn modelId="{30FC236F-BDA9-4A4A-BA68-E2377806F62F}" type="presParOf" srcId="{4F520ABD-D157-455D-BB0D-B4E8765ED2C3}" destId="{32D177C8-8468-4D00-9AB3-DF16AFB5036D}" srcOrd="2" destOrd="0" presId="urn:microsoft.com/office/officeart/2005/8/layout/cycle3"/>
    <dgm:cxn modelId="{3B2C9EF1-4837-CF49-A1AF-FEE0AF3A2D78}" type="presParOf" srcId="{4F520ABD-D157-455D-BB0D-B4E8765ED2C3}" destId="{897B11B5-5C7B-417E-9770-E2135A8C4BC7}" srcOrd="3" destOrd="0" presId="urn:microsoft.com/office/officeart/2005/8/layout/cycle3"/>
    <dgm:cxn modelId="{BE33AE64-C42E-3547-AB24-847D2E17975C}" type="presParOf" srcId="{4F520ABD-D157-455D-BB0D-B4E8765ED2C3}" destId="{F7305476-1FDF-4304-BC81-4C3EC796E489}" srcOrd="4" destOrd="0" presId="urn:microsoft.com/office/officeart/2005/8/layout/cycle3"/>
    <dgm:cxn modelId="{1FC3F07F-8D1A-3C4E-BC80-D438C3276F81}" type="presParOf" srcId="{4F520ABD-D157-455D-BB0D-B4E8765ED2C3}" destId="{42E96DE7-B6BF-4020-A15C-8FEFEB332536}"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C850F-6094-47DD-9984-3FC6BED73A9D}">
      <dsp:nvSpPr>
        <dsp:cNvPr id="0" name=""/>
        <dsp:cNvSpPr/>
      </dsp:nvSpPr>
      <dsp:spPr>
        <a:xfrm>
          <a:off x="1139574" y="-26842"/>
          <a:ext cx="4783637" cy="4783637"/>
        </a:xfrm>
        <a:prstGeom prst="circularArrow">
          <a:avLst>
            <a:gd name="adj1" fmla="val 5544"/>
            <a:gd name="adj2" fmla="val 330680"/>
            <a:gd name="adj3" fmla="val 13792090"/>
            <a:gd name="adj4" fmla="val 1737613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FE429E-F921-47FD-8CDB-6CD06746A48C}">
      <dsp:nvSpPr>
        <dsp:cNvPr id="0" name=""/>
        <dsp:cNvSpPr/>
      </dsp:nvSpPr>
      <dsp:spPr>
        <a:xfrm>
          <a:off x="2419211" y="2249"/>
          <a:ext cx="2224364" cy="11121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Formative Assessment</a:t>
          </a:r>
          <a:endParaRPr lang="en-US" sz="2000" kern="1200" dirty="0"/>
        </a:p>
      </dsp:txBody>
      <dsp:txXfrm>
        <a:off x="2473503" y="56541"/>
        <a:ext cx="2115780" cy="1003598"/>
      </dsp:txXfrm>
    </dsp:sp>
    <dsp:sp modelId="{32D177C8-8468-4D00-9AB3-DF16AFB5036D}">
      <dsp:nvSpPr>
        <dsp:cNvPr id="0" name=""/>
        <dsp:cNvSpPr/>
      </dsp:nvSpPr>
      <dsp:spPr>
        <a:xfrm>
          <a:off x="4359300" y="1411806"/>
          <a:ext cx="2224364" cy="11121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Data Analysis</a:t>
          </a:r>
          <a:endParaRPr lang="en-US" sz="2000" kern="1200" dirty="0"/>
        </a:p>
      </dsp:txBody>
      <dsp:txXfrm>
        <a:off x="4413592" y="1466098"/>
        <a:ext cx="2115780" cy="1003598"/>
      </dsp:txXfrm>
    </dsp:sp>
    <dsp:sp modelId="{897B11B5-5C7B-417E-9770-E2135A8C4BC7}">
      <dsp:nvSpPr>
        <dsp:cNvPr id="0" name=""/>
        <dsp:cNvSpPr/>
      </dsp:nvSpPr>
      <dsp:spPr>
        <a:xfrm>
          <a:off x="3618252" y="3692518"/>
          <a:ext cx="2224364" cy="11121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Tiering</a:t>
          </a:r>
          <a:r>
            <a:rPr lang="en-US" sz="2000" kern="1200" dirty="0" smtClean="0"/>
            <a:t> and Planning</a:t>
          </a:r>
          <a:endParaRPr lang="en-US" sz="2000" kern="1200" dirty="0"/>
        </a:p>
      </dsp:txBody>
      <dsp:txXfrm>
        <a:off x="3672544" y="3746810"/>
        <a:ext cx="2115780" cy="1003598"/>
      </dsp:txXfrm>
    </dsp:sp>
    <dsp:sp modelId="{F7305476-1FDF-4304-BC81-4C3EC796E489}">
      <dsp:nvSpPr>
        <dsp:cNvPr id="0" name=""/>
        <dsp:cNvSpPr/>
      </dsp:nvSpPr>
      <dsp:spPr>
        <a:xfrm>
          <a:off x="1220170" y="3692518"/>
          <a:ext cx="2224364" cy="11121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Intervention and Enrichment</a:t>
          </a:r>
          <a:endParaRPr lang="en-US" sz="2000" kern="1200" dirty="0"/>
        </a:p>
      </dsp:txBody>
      <dsp:txXfrm>
        <a:off x="1274462" y="3746810"/>
        <a:ext cx="2115780" cy="1003598"/>
      </dsp:txXfrm>
    </dsp:sp>
    <dsp:sp modelId="{42E96DE7-B6BF-4020-A15C-8FEFEB332536}">
      <dsp:nvSpPr>
        <dsp:cNvPr id="0" name=""/>
        <dsp:cNvSpPr/>
      </dsp:nvSpPr>
      <dsp:spPr>
        <a:xfrm>
          <a:off x="479122" y="1411806"/>
          <a:ext cx="2224364" cy="11121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Progress Monitoring</a:t>
          </a:r>
          <a:endParaRPr lang="en-US" sz="2000" kern="1200" dirty="0"/>
        </a:p>
      </dsp:txBody>
      <dsp:txXfrm>
        <a:off x="533414" y="1466098"/>
        <a:ext cx="2115780" cy="100359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170238" cy="487363"/>
          </a:xfrm>
          <a:prstGeom prst="rect">
            <a:avLst/>
          </a:prstGeom>
          <a:noFill/>
          <a:ln w="9525">
            <a:noFill/>
            <a:miter lim="800000"/>
            <a:headEnd/>
            <a:tailEnd/>
          </a:ln>
          <a:effectLst/>
        </p:spPr>
        <p:txBody>
          <a:bodyPr vert="horz" wrap="square" lIns="97064" tIns="48532" rIns="97064" bIns="48532" numCol="1" anchor="t" anchorCtr="0" compatLnSpc="1">
            <a:prstTxWarp prst="textNoShape">
              <a:avLst/>
            </a:prstTxWarp>
          </a:bodyPr>
          <a:lstStyle>
            <a:lvl1pPr eaLnBrk="0" hangingPunct="0">
              <a:defRPr sz="1300"/>
            </a:lvl1pPr>
          </a:lstStyle>
          <a:p>
            <a:pPr>
              <a:defRPr/>
            </a:pPr>
            <a:r>
              <a:rPr lang="en-US" smtClean="0"/>
              <a:t>Scheduling RTI and Special Services in Elmentary Schools: No More "When Can I Have Your Kids?"</a:t>
            </a:r>
            <a:endParaRPr lang="en-US" dirty="0"/>
          </a:p>
        </p:txBody>
      </p:sp>
      <p:sp>
        <p:nvSpPr>
          <p:cNvPr id="75779" name="Rectangle 3"/>
          <p:cNvSpPr>
            <a:spLocks noGrp="1" noChangeArrowheads="1"/>
          </p:cNvSpPr>
          <p:nvPr>
            <p:ph type="dt" sz="quarter" idx="1"/>
          </p:nvPr>
        </p:nvSpPr>
        <p:spPr bwMode="auto">
          <a:xfrm>
            <a:off x="4144963" y="0"/>
            <a:ext cx="3170237" cy="487363"/>
          </a:xfrm>
          <a:prstGeom prst="rect">
            <a:avLst/>
          </a:prstGeom>
          <a:noFill/>
          <a:ln w="9525">
            <a:noFill/>
            <a:miter lim="800000"/>
            <a:headEnd/>
            <a:tailEnd/>
          </a:ln>
          <a:effectLst/>
        </p:spPr>
        <p:txBody>
          <a:bodyPr vert="horz" wrap="square" lIns="97064" tIns="48532" rIns="97064" bIns="48532" numCol="1" anchor="t" anchorCtr="0" compatLnSpc="1">
            <a:prstTxWarp prst="textNoShape">
              <a:avLst/>
            </a:prstTxWarp>
          </a:bodyPr>
          <a:lstStyle>
            <a:lvl1pPr algn="r" eaLnBrk="0" hangingPunct="0">
              <a:defRPr sz="1300">
                <a:cs typeface="+mn-cs"/>
              </a:defRPr>
            </a:lvl1pPr>
          </a:lstStyle>
          <a:p>
            <a:pPr>
              <a:defRPr/>
            </a:pPr>
            <a:fld id="{7FDA172E-1E23-5146-9ED8-350673DD4B7E}" type="datetime1">
              <a:rPr lang="en-US" smtClean="0"/>
              <a:pPr>
                <a:defRPr/>
              </a:pPr>
              <a:t>10/13/15</a:t>
            </a:fld>
            <a:endParaRPr lang="en-US"/>
          </a:p>
        </p:txBody>
      </p:sp>
      <p:sp>
        <p:nvSpPr>
          <p:cNvPr id="75780" name="Rectangle 4"/>
          <p:cNvSpPr>
            <a:spLocks noGrp="1" noChangeArrowheads="1"/>
          </p:cNvSpPr>
          <p:nvPr>
            <p:ph type="ftr" sz="quarter" idx="2"/>
          </p:nvPr>
        </p:nvSpPr>
        <p:spPr bwMode="auto">
          <a:xfrm>
            <a:off x="190500" y="9029700"/>
            <a:ext cx="3170238" cy="533400"/>
          </a:xfrm>
          <a:prstGeom prst="rect">
            <a:avLst/>
          </a:prstGeom>
          <a:noFill/>
          <a:ln w="9525">
            <a:noFill/>
            <a:miter lim="800000"/>
            <a:headEnd/>
            <a:tailEnd/>
          </a:ln>
          <a:effectLst/>
        </p:spPr>
        <p:txBody>
          <a:bodyPr vert="horz" wrap="square" lIns="97064" tIns="48532" rIns="97064" bIns="48532" numCol="1" anchor="b" anchorCtr="0" compatLnSpc="1">
            <a:prstTxWarp prst="textNoShape">
              <a:avLst/>
            </a:prstTxWarp>
          </a:bodyPr>
          <a:lstStyle>
            <a:lvl1pPr eaLnBrk="0" hangingPunct="0">
              <a:defRPr sz="1300"/>
            </a:lvl1pPr>
          </a:lstStyle>
          <a:p>
            <a:pPr>
              <a:defRPr/>
            </a:pPr>
            <a:r>
              <a:rPr lang="en-US" dirty="0"/>
              <a:t>Michael D. </a:t>
            </a:r>
            <a:r>
              <a:rPr lang="en-US" dirty="0" smtClean="0"/>
              <a:t>Rettig www.schoolschedulingassociates.com</a:t>
            </a:r>
            <a:endParaRPr lang="en-US" dirty="0"/>
          </a:p>
        </p:txBody>
      </p:sp>
      <p:sp>
        <p:nvSpPr>
          <p:cNvPr id="75781" name="Rectangle 5"/>
          <p:cNvSpPr>
            <a:spLocks noGrp="1" noChangeArrowheads="1"/>
          </p:cNvSpPr>
          <p:nvPr>
            <p:ph type="sldNum" sz="quarter" idx="3"/>
          </p:nvPr>
        </p:nvSpPr>
        <p:spPr bwMode="auto">
          <a:xfrm>
            <a:off x="4144963" y="9156700"/>
            <a:ext cx="3170237" cy="406400"/>
          </a:xfrm>
          <a:prstGeom prst="rect">
            <a:avLst/>
          </a:prstGeom>
          <a:noFill/>
          <a:ln w="9525">
            <a:noFill/>
            <a:miter lim="800000"/>
            <a:headEnd/>
            <a:tailEnd/>
          </a:ln>
          <a:effectLst/>
        </p:spPr>
        <p:txBody>
          <a:bodyPr vert="horz" wrap="square" lIns="97064" tIns="48532" rIns="97064" bIns="48532" numCol="1" anchor="b" anchorCtr="0" compatLnSpc="1">
            <a:prstTxWarp prst="textNoShape">
              <a:avLst/>
            </a:prstTxWarp>
          </a:bodyPr>
          <a:lstStyle>
            <a:lvl1pPr algn="r" eaLnBrk="0" hangingPunct="0">
              <a:defRPr sz="1300">
                <a:cs typeface="+mn-cs"/>
              </a:defRPr>
            </a:lvl1pPr>
          </a:lstStyle>
          <a:p>
            <a:pPr>
              <a:defRPr/>
            </a:pPr>
            <a:r>
              <a:rPr lang="en-US"/>
              <a:t>	 </a:t>
            </a:r>
            <a:fld id="{079A3C90-EABA-4373-9215-1A3AF517D1B5}" type="slidenum">
              <a:rPr lang="en-US"/>
              <a:pPr>
                <a:defRPr/>
              </a:pPr>
              <a:t>‹#›</a:t>
            </a:fld>
            <a:endParaRPr lang="en-US"/>
          </a:p>
        </p:txBody>
      </p:sp>
    </p:spTree>
    <p:extLst>
      <p:ext uri="{BB962C8B-B14F-4D97-AF65-F5344CB8AC3E}">
        <p14:creationId xmlns:p14="http://schemas.microsoft.com/office/powerpoint/2010/main" val="3339869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0238" cy="481013"/>
          </a:xfrm>
          <a:prstGeom prst="rect">
            <a:avLst/>
          </a:prstGeom>
          <a:noFill/>
          <a:ln w="12700">
            <a:noFill/>
            <a:miter lim="800000"/>
            <a:headEnd type="none" w="sm" len="sm"/>
            <a:tailEnd type="none" w="sm" len="sm"/>
          </a:ln>
          <a:effectLst/>
        </p:spPr>
        <p:txBody>
          <a:bodyPr vert="horz" wrap="square" lIns="97064" tIns="48532" rIns="97064" bIns="48532" numCol="1" anchor="t" anchorCtr="0" compatLnSpc="1">
            <a:prstTxWarp prst="textNoShape">
              <a:avLst/>
            </a:prstTxWarp>
          </a:bodyPr>
          <a:lstStyle>
            <a:lvl1pPr eaLnBrk="0" hangingPunct="0">
              <a:defRPr sz="1300"/>
            </a:lvl1pPr>
          </a:lstStyle>
          <a:p>
            <a:pPr>
              <a:defRPr/>
            </a:pPr>
            <a:r>
              <a:rPr lang="en-US" smtClean="0"/>
              <a:t>Scheduling RTI and Special Services in Elmentary Schools: No More "When Can I Have Your Kids?"</a:t>
            </a:r>
            <a:endParaRPr lang="en-US"/>
          </a:p>
        </p:txBody>
      </p:sp>
      <p:sp>
        <p:nvSpPr>
          <p:cNvPr id="10243" name="Rectangle 3"/>
          <p:cNvSpPr>
            <a:spLocks noGrp="1" noChangeArrowheads="1"/>
          </p:cNvSpPr>
          <p:nvPr>
            <p:ph type="dt" idx="1"/>
          </p:nvPr>
        </p:nvSpPr>
        <p:spPr bwMode="auto">
          <a:xfrm>
            <a:off x="4144963" y="0"/>
            <a:ext cx="3170237" cy="481013"/>
          </a:xfrm>
          <a:prstGeom prst="rect">
            <a:avLst/>
          </a:prstGeom>
          <a:noFill/>
          <a:ln w="12700">
            <a:noFill/>
            <a:miter lim="800000"/>
            <a:headEnd type="none" w="sm" len="sm"/>
            <a:tailEnd type="none" w="sm" len="sm"/>
          </a:ln>
          <a:effectLst/>
        </p:spPr>
        <p:txBody>
          <a:bodyPr vert="horz" wrap="square" lIns="97064" tIns="48532" rIns="97064" bIns="48532" numCol="1" anchor="t" anchorCtr="0" compatLnSpc="1">
            <a:prstTxWarp prst="textNoShape">
              <a:avLst/>
            </a:prstTxWarp>
          </a:bodyPr>
          <a:lstStyle>
            <a:lvl1pPr algn="r" eaLnBrk="0" hangingPunct="0">
              <a:defRPr sz="1300">
                <a:cs typeface="+mn-cs"/>
              </a:defRPr>
            </a:lvl1pPr>
          </a:lstStyle>
          <a:p>
            <a:pPr>
              <a:defRPr/>
            </a:pPr>
            <a:fld id="{9E61DB69-FFD8-D64E-8541-D83BA0FD3006}" type="datetime1">
              <a:rPr lang="en-US" smtClean="0"/>
              <a:pPr>
                <a:defRPr/>
              </a:pPr>
              <a:t>10/13/15</a:t>
            </a:fld>
            <a:endParaRPr lang="en-US"/>
          </a:p>
        </p:txBody>
      </p:sp>
      <p:sp>
        <p:nvSpPr>
          <p:cNvPr id="101380" name="Rectangle 4"/>
          <p:cNvSpPr>
            <a:spLocks noGrp="1" noRot="1" noChangeAspect="1" noChangeArrowheads="1" noTextEdit="1"/>
          </p:cNvSpPr>
          <p:nvPr>
            <p:ph type="sldImg" idx="2"/>
          </p:nvPr>
        </p:nvSpPr>
        <p:spPr bwMode="auto">
          <a:xfrm>
            <a:off x="1262063" y="722313"/>
            <a:ext cx="4794250" cy="35956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74725" y="4560888"/>
            <a:ext cx="5365750" cy="4318000"/>
          </a:xfrm>
          <a:prstGeom prst="rect">
            <a:avLst/>
          </a:prstGeom>
          <a:noFill/>
          <a:ln w="12700">
            <a:noFill/>
            <a:miter lim="800000"/>
            <a:headEnd type="none" w="sm" len="sm"/>
            <a:tailEnd type="none" w="sm" len="sm"/>
          </a:ln>
          <a:effectLst/>
        </p:spPr>
        <p:txBody>
          <a:bodyPr vert="horz" wrap="square" lIns="97064" tIns="48532" rIns="97064" bIns="485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9120188"/>
            <a:ext cx="3170238" cy="481012"/>
          </a:xfrm>
          <a:prstGeom prst="rect">
            <a:avLst/>
          </a:prstGeom>
          <a:noFill/>
          <a:ln w="12700">
            <a:noFill/>
            <a:miter lim="800000"/>
            <a:headEnd type="none" w="sm" len="sm"/>
            <a:tailEnd type="none" w="sm" len="sm"/>
          </a:ln>
          <a:effectLst/>
        </p:spPr>
        <p:txBody>
          <a:bodyPr vert="horz" wrap="square" lIns="97064" tIns="48532" rIns="97064" bIns="48532" numCol="1" anchor="b" anchorCtr="0" compatLnSpc="1">
            <a:prstTxWarp prst="textNoShape">
              <a:avLst/>
            </a:prstTxWarp>
          </a:bodyPr>
          <a:lstStyle>
            <a:lvl1pPr eaLnBrk="0" hangingPunct="0">
              <a:defRPr sz="1300"/>
            </a:lvl1pPr>
          </a:lstStyle>
          <a:p>
            <a:pPr>
              <a:defRPr/>
            </a:pPr>
            <a:r>
              <a:rPr lang="en-US"/>
              <a:t>Michael D. Rettig, rettigmd@jmu.edu Robert L. Canady, rlynncanady@aol.comMichael D. Rettig, rettigmd@jmu.edu</a:t>
            </a:r>
          </a:p>
        </p:txBody>
      </p:sp>
      <p:sp>
        <p:nvSpPr>
          <p:cNvPr id="10247" name="Rectangle 7"/>
          <p:cNvSpPr>
            <a:spLocks noGrp="1" noChangeArrowheads="1"/>
          </p:cNvSpPr>
          <p:nvPr>
            <p:ph type="sldNum" sz="quarter" idx="5"/>
          </p:nvPr>
        </p:nvSpPr>
        <p:spPr bwMode="auto">
          <a:xfrm>
            <a:off x="4144963" y="9120188"/>
            <a:ext cx="3170237" cy="481012"/>
          </a:xfrm>
          <a:prstGeom prst="rect">
            <a:avLst/>
          </a:prstGeom>
          <a:noFill/>
          <a:ln w="12700">
            <a:noFill/>
            <a:miter lim="800000"/>
            <a:headEnd type="none" w="sm" len="sm"/>
            <a:tailEnd type="none" w="sm" len="sm"/>
          </a:ln>
          <a:effectLst/>
        </p:spPr>
        <p:txBody>
          <a:bodyPr vert="horz" wrap="square" lIns="97064" tIns="48532" rIns="97064" bIns="48532" numCol="1" anchor="b" anchorCtr="0" compatLnSpc="1">
            <a:prstTxWarp prst="textNoShape">
              <a:avLst/>
            </a:prstTxWarp>
          </a:bodyPr>
          <a:lstStyle>
            <a:lvl1pPr algn="r" eaLnBrk="0" hangingPunct="0">
              <a:defRPr sz="1300">
                <a:cs typeface="+mn-cs"/>
              </a:defRPr>
            </a:lvl1pPr>
          </a:lstStyle>
          <a:p>
            <a:pPr>
              <a:defRPr/>
            </a:pPr>
            <a:fld id="{1172FAE3-6636-4C95-8172-6FACEFEAB1F0}" type="slidenum">
              <a:rPr lang="en-US"/>
              <a:pPr>
                <a:defRPr/>
              </a:pPr>
              <a:t>‹#›</a:t>
            </a:fld>
            <a:endParaRPr lang="en-US"/>
          </a:p>
        </p:txBody>
      </p:sp>
    </p:spTree>
    <p:extLst>
      <p:ext uri="{BB962C8B-B14F-4D97-AF65-F5344CB8AC3E}">
        <p14:creationId xmlns:p14="http://schemas.microsoft.com/office/powerpoint/2010/main" val="2742730232"/>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p>
            <a:r>
              <a:rPr lang="en-US" smtClean="0"/>
              <a:t>Scheduling RTI and Special Services in Elmentary Schools: No More "When Can I Have Your Kids?"</a:t>
            </a:r>
          </a:p>
        </p:txBody>
      </p:sp>
      <p:sp>
        <p:nvSpPr>
          <p:cNvPr id="9" name="Rectangle 3"/>
          <p:cNvSpPr>
            <a:spLocks noGrp="1" noChangeArrowheads="1"/>
          </p:cNvSpPr>
          <p:nvPr>
            <p:ph type="dt" sz="quarter" idx="1"/>
          </p:nvPr>
        </p:nvSpPr>
        <p:spPr/>
        <p:txBody>
          <a:bodyPr/>
          <a:lstStyle/>
          <a:p>
            <a:pPr>
              <a:defRPr/>
            </a:pPr>
            <a:fld id="{9B67AB70-8ABD-1F48-B8ED-8A33877CA56B}" type="datetime1">
              <a:rPr lang="en-US" smtClean="0"/>
              <a:pPr>
                <a:defRPr/>
              </a:pPr>
              <a:t>10/13/15</a:t>
            </a:fld>
            <a:endParaRPr lang="en-US"/>
          </a:p>
        </p:txBody>
      </p:sp>
      <p:sp>
        <p:nvSpPr>
          <p:cNvPr id="102404"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00D19B0A-3AB3-47B4-81A0-291CB6D435C1}" type="slidenum">
              <a:rPr lang="en-US"/>
              <a:pPr>
                <a:defRPr/>
              </a:pPr>
              <a:t>1</a:t>
            </a:fld>
            <a:endParaRPr lang="en-US"/>
          </a:p>
        </p:txBody>
      </p:sp>
      <p:sp>
        <p:nvSpPr>
          <p:cNvPr id="70658" name="Rectangle 2"/>
          <p:cNvSpPr txBox="1">
            <a:spLocks noGrp="1" noChangeArrowheads="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70659" name="Rectangle 3"/>
          <p:cNvSpPr txBox="1">
            <a:spLocks noGrp="1" noChangeArrowheads="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07589E32-E5E5-4BAF-85A7-8F8EF87AAFBD}" type="datetime1">
              <a:rPr lang="en-US" sz="1300">
                <a:cs typeface="+mn-cs"/>
              </a:rPr>
              <a:pPr algn="r" eaLnBrk="0" hangingPunct="0">
                <a:defRPr/>
              </a:pPr>
              <a:t>10/13/15</a:t>
            </a:fld>
            <a:endParaRPr lang="en-US" sz="1300">
              <a:cs typeface="+mn-cs"/>
            </a:endParaRPr>
          </a:p>
        </p:txBody>
      </p:sp>
      <p:sp>
        <p:nvSpPr>
          <p:cNvPr id="70660" name="Rectangle 6"/>
          <p:cNvSpPr txBox="1">
            <a:spLocks noGrp="1" noChangeArrowheads="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70661" name="Rectangle 7"/>
          <p:cNvSpPr txBox="1">
            <a:spLocks noGrp="1" noChangeArrowheads="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6C24BBB4-7426-4E94-91B9-10E624BD7931}" type="slidenum">
              <a:rPr lang="en-US" sz="1300">
                <a:cs typeface="+mn-cs"/>
              </a:rPr>
              <a:pPr algn="r" eaLnBrk="0" hangingPunct="0">
                <a:defRPr/>
              </a:pPr>
              <a:t>1</a:t>
            </a:fld>
            <a:endParaRPr lang="en-US" sz="1300">
              <a:cs typeface="+mn-cs"/>
            </a:endParaRPr>
          </a:p>
        </p:txBody>
      </p:sp>
      <p:sp>
        <p:nvSpPr>
          <p:cNvPr id="102410" name="Rectangle 2"/>
          <p:cNvSpPr>
            <a:spLocks noGrp="1" noRot="1" noChangeAspect="1" noChangeArrowheads="1" noTextEdit="1"/>
          </p:cNvSpPr>
          <p:nvPr>
            <p:ph type="sldImg"/>
          </p:nvPr>
        </p:nvSpPr>
        <p:spPr>
          <a:ln/>
        </p:spPr>
      </p:sp>
      <p:sp>
        <p:nvSpPr>
          <p:cNvPr id="102411"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p:spPr>
        <p:txBody>
          <a:bodyPr/>
          <a:lstStyle/>
          <a:p>
            <a:r>
              <a:rPr lang="en-US" smtClean="0"/>
              <a:t>Scheduling RTI and Special Services in Elmentary Schools: No More "When Can I Have Your Kids?"</a:t>
            </a:r>
          </a:p>
        </p:txBody>
      </p:sp>
      <p:sp>
        <p:nvSpPr>
          <p:cNvPr id="9" name="Rectangle 3"/>
          <p:cNvSpPr>
            <a:spLocks noGrp="1" noChangeArrowheads="1"/>
          </p:cNvSpPr>
          <p:nvPr>
            <p:ph type="dt" sz="quarter" idx="1"/>
          </p:nvPr>
        </p:nvSpPr>
        <p:spPr/>
        <p:txBody>
          <a:bodyPr/>
          <a:lstStyle/>
          <a:p>
            <a:pPr>
              <a:defRPr/>
            </a:pPr>
            <a:fld id="{D34C8090-EF6D-EB44-86BD-537D5499573F}" type="datetime1">
              <a:rPr lang="en-US" smtClean="0"/>
              <a:pPr>
                <a:defRPr/>
              </a:pPr>
              <a:t>10/13/15</a:t>
            </a:fld>
            <a:endParaRPr lang="en-US"/>
          </a:p>
        </p:txBody>
      </p:sp>
      <p:sp>
        <p:nvSpPr>
          <p:cNvPr id="116740"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D00A9D7B-B9FE-4FE9-AFEE-D143D68B224F}" type="slidenum">
              <a:rPr lang="en-US"/>
              <a:pPr>
                <a:defRPr/>
              </a:pPr>
              <a:t>10</a:t>
            </a:fld>
            <a:endParaRPr lang="en-US"/>
          </a:p>
        </p:txBody>
      </p:sp>
      <p:sp>
        <p:nvSpPr>
          <p:cNvPr id="81922" name="Rectangle 2"/>
          <p:cNvSpPr txBox="1">
            <a:spLocks noGrp="1" noChangeArrowheads="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81923" name="Rectangle 3"/>
          <p:cNvSpPr txBox="1">
            <a:spLocks noGrp="1" noChangeArrowheads="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90A5C3F3-F540-40DE-8315-BAC2ABC6DA89}" type="datetime1">
              <a:rPr lang="en-US" sz="1300">
                <a:cs typeface="+mn-cs"/>
              </a:rPr>
              <a:pPr algn="r" eaLnBrk="0" hangingPunct="0">
                <a:defRPr/>
              </a:pPr>
              <a:t>10/13/15</a:t>
            </a:fld>
            <a:endParaRPr lang="en-US" sz="1300">
              <a:cs typeface="+mn-cs"/>
            </a:endParaRPr>
          </a:p>
        </p:txBody>
      </p:sp>
      <p:sp>
        <p:nvSpPr>
          <p:cNvPr id="81924" name="Rectangle 6"/>
          <p:cNvSpPr txBox="1">
            <a:spLocks noGrp="1" noChangeArrowheads="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81925" name="Rectangle 7"/>
          <p:cNvSpPr txBox="1">
            <a:spLocks noGrp="1" noChangeArrowheads="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C3478839-0643-497C-9A87-0C6B3A01F309}" type="slidenum">
              <a:rPr lang="en-US" sz="1300">
                <a:cs typeface="+mn-cs"/>
              </a:rPr>
              <a:pPr algn="r" eaLnBrk="0" hangingPunct="0">
                <a:defRPr/>
              </a:pPr>
              <a:t>10</a:t>
            </a:fld>
            <a:endParaRPr lang="en-US" sz="1300">
              <a:cs typeface="+mn-cs"/>
            </a:endParaRPr>
          </a:p>
        </p:txBody>
      </p:sp>
      <p:sp>
        <p:nvSpPr>
          <p:cNvPr id="116746" name="Rectangle 2"/>
          <p:cNvSpPr>
            <a:spLocks noGrp="1" noRot="1" noChangeAspect="1" noChangeArrowheads="1" noTextEdit="1"/>
          </p:cNvSpPr>
          <p:nvPr>
            <p:ph type="sldImg"/>
          </p:nvPr>
        </p:nvSpPr>
        <p:spPr>
          <a:ln/>
        </p:spPr>
      </p:sp>
      <p:sp>
        <p:nvSpPr>
          <p:cNvPr id="116747"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p:spPr>
        <p:txBody>
          <a:bodyPr/>
          <a:lstStyle/>
          <a:p>
            <a:r>
              <a:rPr lang="en-US" smtClean="0"/>
              <a:t>Scheduling RTI and Special Services in Elmentary Schools: No More "When Can I Have Your Kids?"</a:t>
            </a:r>
          </a:p>
        </p:txBody>
      </p:sp>
      <p:sp>
        <p:nvSpPr>
          <p:cNvPr id="9" name="Rectangle 3"/>
          <p:cNvSpPr>
            <a:spLocks noGrp="1" noChangeArrowheads="1"/>
          </p:cNvSpPr>
          <p:nvPr>
            <p:ph type="dt" sz="quarter" idx="1"/>
          </p:nvPr>
        </p:nvSpPr>
        <p:spPr/>
        <p:txBody>
          <a:bodyPr/>
          <a:lstStyle/>
          <a:p>
            <a:pPr>
              <a:defRPr/>
            </a:pPr>
            <a:fld id="{EAC04698-55A9-6549-89FF-E07DBDC7CE61}" type="datetime1">
              <a:rPr lang="en-US" smtClean="0"/>
              <a:pPr>
                <a:defRPr/>
              </a:pPr>
              <a:t>10/13/15</a:t>
            </a:fld>
            <a:endParaRPr lang="en-US"/>
          </a:p>
        </p:txBody>
      </p:sp>
      <p:sp>
        <p:nvSpPr>
          <p:cNvPr id="118788"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B5013F21-7119-4907-83B0-4B94EA1A6A15}" type="slidenum">
              <a:rPr lang="en-US"/>
              <a:pPr>
                <a:defRPr/>
              </a:pPr>
              <a:t>11</a:t>
            </a:fld>
            <a:endParaRPr lang="en-US"/>
          </a:p>
        </p:txBody>
      </p:sp>
      <p:sp>
        <p:nvSpPr>
          <p:cNvPr id="83970" name="Rectangle 2"/>
          <p:cNvSpPr txBox="1">
            <a:spLocks noGrp="1" noChangeArrowheads="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83971" name="Rectangle 3"/>
          <p:cNvSpPr txBox="1">
            <a:spLocks noGrp="1" noChangeArrowheads="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56D06C18-D0FE-49A3-A5EA-E97212B3DFF4}" type="datetime1">
              <a:rPr lang="en-US" sz="1300">
                <a:cs typeface="+mn-cs"/>
              </a:rPr>
              <a:pPr algn="r" eaLnBrk="0" hangingPunct="0">
                <a:defRPr/>
              </a:pPr>
              <a:t>10/13/15</a:t>
            </a:fld>
            <a:endParaRPr lang="en-US" sz="1300">
              <a:cs typeface="+mn-cs"/>
            </a:endParaRPr>
          </a:p>
        </p:txBody>
      </p:sp>
      <p:sp>
        <p:nvSpPr>
          <p:cNvPr id="83972" name="Rectangle 6"/>
          <p:cNvSpPr txBox="1">
            <a:spLocks noGrp="1" noChangeArrowheads="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83973" name="Rectangle 7"/>
          <p:cNvSpPr txBox="1">
            <a:spLocks noGrp="1" noChangeArrowheads="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F97CC72B-7AB4-4216-BF0D-769B2535232E}" type="slidenum">
              <a:rPr lang="en-US" sz="1300">
                <a:cs typeface="+mn-cs"/>
              </a:rPr>
              <a:pPr algn="r" eaLnBrk="0" hangingPunct="0">
                <a:defRPr/>
              </a:pPr>
              <a:t>11</a:t>
            </a:fld>
            <a:endParaRPr lang="en-US" sz="1300">
              <a:cs typeface="+mn-cs"/>
            </a:endParaRPr>
          </a:p>
        </p:txBody>
      </p:sp>
      <p:sp>
        <p:nvSpPr>
          <p:cNvPr id="118794" name="Rectangle 2"/>
          <p:cNvSpPr>
            <a:spLocks noGrp="1" noRot="1" noChangeAspect="1" noChangeArrowheads="1" noTextEdit="1"/>
          </p:cNvSpPr>
          <p:nvPr>
            <p:ph type="sldImg"/>
          </p:nvPr>
        </p:nvSpPr>
        <p:spPr>
          <a:ln/>
        </p:spPr>
      </p:sp>
      <p:sp>
        <p:nvSpPr>
          <p:cNvPr id="118795"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p:spPr>
        <p:txBody>
          <a:bodyPr/>
          <a:lstStyle/>
          <a:p>
            <a:r>
              <a:rPr lang="en-US" smtClean="0"/>
              <a:t>Elementary School Scheduling: Enhancing Instruction for Student Achievement</a:t>
            </a:r>
          </a:p>
        </p:txBody>
      </p:sp>
      <p:sp>
        <p:nvSpPr>
          <p:cNvPr id="9" name="Rectangle 3"/>
          <p:cNvSpPr>
            <a:spLocks noGrp="1" noChangeArrowheads="1"/>
          </p:cNvSpPr>
          <p:nvPr>
            <p:ph type="dt" sz="quarter" idx="1"/>
          </p:nvPr>
        </p:nvSpPr>
        <p:spPr/>
        <p:txBody>
          <a:bodyPr/>
          <a:lstStyle/>
          <a:p>
            <a:pPr>
              <a:defRPr/>
            </a:pPr>
            <a:fld id="{1EC9BBCC-0AA5-1343-AA8A-7D23BA7D66E1}" type="datetime1">
              <a:rPr lang="en-US" smtClean="0"/>
              <a:pPr>
                <a:defRPr/>
              </a:pPr>
              <a:t>10/13/15</a:t>
            </a:fld>
            <a:endParaRPr lang="en-US"/>
          </a:p>
        </p:txBody>
      </p:sp>
      <p:sp>
        <p:nvSpPr>
          <p:cNvPr id="119812"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26904965-3AD6-4F33-92CD-882F9B5A90AD}" type="slidenum">
              <a:rPr lang="en-US"/>
              <a:pPr>
                <a:defRPr/>
              </a:pPr>
              <a:t>12</a:t>
            </a:fld>
            <a:endParaRPr lang="en-US"/>
          </a:p>
        </p:txBody>
      </p:sp>
      <p:sp>
        <p:nvSpPr>
          <p:cNvPr id="84994" name="Rectangle 2"/>
          <p:cNvSpPr txBox="1">
            <a:spLocks noGrp="1" noChangeArrowheads="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84995" name="Rectangle 3"/>
          <p:cNvSpPr txBox="1">
            <a:spLocks noGrp="1" noChangeArrowheads="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04E5F2A7-8A31-4A05-B4D2-1107FF521F6E}" type="datetime1">
              <a:rPr lang="en-US" sz="1300">
                <a:cs typeface="+mn-cs"/>
              </a:rPr>
              <a:pPr algn="r" eaLnBrk="0" hangingPunct="0">
                <a:defRPr/>
              </a:pPr>
              <a:t>10/13/15</a:t>
            </a:fld>
            <a:endParaRPr lang="en-US" sz="1300">
              <a:cs typeface="+mn-cs"/>
            </a:endParaRPr>
          </a:p>
        </p:txBody>
      </p:sp>
      <p:sp>
        <p:nvSpPr>
          <p:cNvPr id="84996" name="Rectangle 6"/>
          <p:cNvSpPr txBox="1">
            <a:spLocks noGrp="1" noChangeArrowheads="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84997" name="Rectangle 7"/>
          <p:cNvSpPr txBox="1">
            <a:spLocks noGrp="1" noChangeArrowheads="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314A508B-3ADD-4833-B8EA-03D2B35311F7}" type="slidenum">
              <a:rPr lang="en-US" sz="1300">
                <a:cs typeface="+mn-cs"/>
              </a:rPr>
              <a:pPr algn="r" eaLnBrk="0" hangingPunct="0">
                <a:defRPr/>
              </a:pPr>
              <a:t>12</a:t>
            </a:fld>
            <a:endParaRPr lang="en-US" sz="1300">
              <a:cs typeface="+mn-cs"/>
            </a:endParaRPr>
          </a:p>
        </p:txBody>
      </p:sp>
      <p:sp>
        <p:nvSpPr>
          <p:cNvPr id="119818" name="Rectangle 2"/>
          <p:cNvSpPr>
            <a:spLocks noGrp="1" noRot="1" noChangeAspect="1" noChangeArrowheads="1" noTextEdit="1"/>
          </p:cNvSpPr>
          <p:nvPr>
            <p:ph type="sldImg"/>
          </p:nvPr>
        </p:nvSpPr>
        <p:spPr>
          <a:ln/>
        </p:spPr>
      </p:sp>
      <p:sp>
        <p:nvSpPr>
          <p:cNvPr id="119819"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p:spPr>
        <p:txBody>
          <a:bodyPr/>
          <a:lstStyle/>
          <a:p>
            <a:r>
              <a:rPr lang="en-US" smtClean="0"/>
              <a:t>Scheduling RTI and Special Services in Elmentary Schools: No More "When Can I Have Your Kids?"</a:t>
            </a:r>
          </a:p>
        </p:txBody>
      </p:sp>
      <p:sp>
        <p:nvSpPr>
          <p:cNvPr id="9" name="Rectangle 3"/>
          <p:cNvSpPr>
            <a:spLocks noGrp="1" noChangeArrowheads="1"/>
          </p:cNvSpPr>
          <p:nvPr>
            <p:ph type="dt" sz="quarter" idx="1"/>
          </p:nvPr>
        </p:nvSpPr>
        <p:spPr/>
        <p:txBody>
          <a:bodyPr/>
          <a:lstStyle/>
          <a:p>
            <a:pPr>
              <a:defRPr/>
            </a:pPr>
            <a:fld id="{FC350284-3D3C-CE4A-971F-FC071E2C05A6}" type="datetime1">
              <a:rPr lang="en-US" smtClean="0"/>
              <a:pPr>
                <a:defRPr/>
              </a:pPr>
              <a:t>10/13/15</a:t>
            </a:fld>
            <a:endParaRPr lang="en-US"/>
          </a:p>
        </p:txBody>
      </p:sp>
      <p:sp>
        <p:nvSpPr>
          <p:cNvPr id="120836"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153B2B91-0863-4F71-B91A-BB9DCDF65AC0}" type="slidenum">
              <a:rPr lang="en-US"/>
              <a:pPr>
                <a:defRPr/>
              </a:pPr>
              <a:t>13</a:t>
            </a:fld>
            <a:endParaRPr lang="en-US"/>
          </a:p>
        </p:txBody>
      </p:sp>
      <p:sp>
        <p:nvSpPr>
          <p:cNvPr id="120838" name="Slide Image Placeholder 1"/>
          <p:cNvSpPr>
            <a:spLocks noGrp="1" noRot="1" noChangeAspect="1" noTextEdit="1"/>
          </p:cNvSpPr>
          <p:nvPr>
            <p:ph type="sldImg"/>
          </p:nvPr>
        </p:nvSpPr>
        <p:spPr>
          <a:ln/>
        </p:spPr>
      </p:sp>
      <p:sp>
        <p:nvSpPr>
          <p:cNvPr id="12083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4"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5"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90ED4F70-12EC-4CC6-BCDD-8FF143383DEC}" type="datetime1">
              <a:rPr lang="en-US" sz="1300">
                <a:cs typeface="+mn-cs"/>
              </a:rPr>
              <a:pPr algn="r" eaLnBrk="0" hangingPunct="0">
                <a:defRPr/>
              </a:pPr>
              <a:t>10/13/15</a:t>
            </a:fld>
            <a:endParaRPr lang="en-US" sz="1300">
              <a:cs typeface="+mn-cs"/>
            </a:endParaRPr>
          </a:p>
        </p:txBody>
      </p:sp>
      <p:sp>
        <p:nvSpPr>
          <p:cNvPr id="6"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7"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239EFF88-53D7-40E7-9AD4-873B4CFC1641}" type="slidenum">
              <a:rPr lang="en-US" sz="1300">
                <a:cs typeface="+mn-cs"/>
              </a:rPr>
              <a:pPr algn="r" eaLnBrk="0" hangingPunct="0">
                <a:defRPr/>
              </a:pPr>
              <a:t>13</a:t>
            </a:fld>
            <a:endParaRPr lang="en-US" sz="130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p:spPr>
        <p:txBody>
          <a:bodyPr/>
          <a:lstStyle/>
          <a:p>
            <a:r>
              <a:rPr lang="en-US" smtClean="0"/>
              <a:t>Elementary School Scheduling: Enhancing Instruction for Student Achievement</a:t>
            </a:r>
          </a:p>
        </p:txBody>
      </p:sp>
      <p:sp>
        <p:nvSpPr>
          <p:cNvPr id="9" name="Rectangle 3"/>
          <p:cNvSpPr>
            <a:spLocks noGrp="1" noChangeArrowheads="1"/>
          </p:cNvSpPr>
          <p:nvPr>
            <p:ph type="dt" sz="quarter" idx="1"/>
          </p:nvPr>
        </p:nvSpPr>
        <p:spPr/>
        <p:txBody>
          <a:bodyPr/>
          <a:lstStyle/>
          <a:p>
            <a:pPr>
              <a:defRPr/>
            </a:pPr>
            <a:fld id="{9E9FDDE6-2ED5-8744-B65A-C9394FE17C32}" type="datetime1">
              <a:rPr lang="en-US" smtClean="0"/>
              <a:pPr>
                <a:defRPr/>
              </a:pPr>
              <a:t>10/13/15</a:t>
            </a:fld>
            <a:endParaRPr lang="en-US"/>
          </a:p>
        </p:txBody>
      </p:sp>
      <p:sp>
        <p:nvSpPr>
          <p:cNvPr id="115716" name="Rectangle 6"/>
          <p:cNvSpPr>
            <a:spLocks noGrp="1" noChangeArrowheads="1"/>
          </p:cNvSpPr>
          <p:nvPr>
            <p:ph type="ftr" sz="quarter" idx="4"/>
          </p:nvPr>
        </p:nvSpPr>
        <p:spPr>
          <a:noFill/>
        </p:spPr>
        <p:txBody>
          <a:bodyPr/>
          <a:lstStyle/>
          <a:p>
            <a:r>
              <a:rPr lang="en-US" dirty="0" smtClean="0"/>
              <a:t>Michael D. </a:t>
            </a:r>
            <a:r>
              <a:rPr lang="en-US" dirty="0" err="1" smtClean="0"/>
              <a:t>Rettig</a:t>
            </a:r>
            <a:r>
              <a:rPr lang="en-US" dirty="0" smtClean="0"/>
              <a:t>, </a:t>
            </a:r>
            <a:r>
              <a:rPr lang="en-US" dirty="0" err="1" smtClean="0"/>
              <a:t>rettigmd@jmu.edu</a:t>
            </a:r>
            <a:r>
              <a:rPr lang="en-US" dirty="0" smtClean="0"/>
              <a:t> Robert L. Canady, </a:t>
            </a:r>
            <a:r>
              <a:rPr lang="en-US" dirty="0" err="1" smtClean="0"/>
              <a:t>rlynncanady@aol.comMichael</a:t>
            </a:r>
            <a:r>
              <a:rPr lang="en-US" dirty="0" smtClean="0"/>
              <a:t> D. </a:t>
            </a:r>
            <a:r>
              <a:rPr lang="en-US" dirty="0" err="1" smtClean="0"/>
              <a:t>Rettig</a:t>
            </a:r>
            <a:r>
              <a:rPr lang="en-US" dirty="0" smtClean="0"/>
              <a:t>, </a:t>
            </a:r>
            <a:r>
              <a:rPr lang="en-US" dirty="0" err="1" smtClean="0"/>
              <a:t>rettigmd@jmu.edu</a:t>
            </a:r>
            <a:endParaRPr lang="en-US" dirty="0" smtClean="0"/>
          </a:p>
        </p:txBody>
      </p:sp>
      <p:sp>
        <p:nvSpPr>
          <p:cNvPr id="11" name="Rectangle 7"/>
          <p:cNvSpPr>
            <a:spLocks noGrp="1" noChangeArrowheads="1"/>
          </p:cNvSpPr>
          <p:nvPr>
            <p:ph type="sldNum" sz="quarter" idx="5"/>
          </p:nvPr>
        </p:nvSpPr>
        <p:spPr/>
        <p:txBody>
          <a:bodyPr/>
          <a:lstStyle/>
          <a:p>
            <a:pPr>
              <a:defRPr/>
            </a:pPr>
            <a:fld id="{2DBDB36F-1723-4E94-8013-C080C4C438F0}" type="slidenum">
              <a:rPr lang="en-US"/>
              <a:pPr>
                <a:defRPr/>
              </a:pPr>
              <a:t>15</a:t>
            </a:fld>
            <a:endParaRPr lang="en-US"/>
          </a:p>
        </p:txBody>
      </p:sp>
      <p:sp>
        <p:nvSpPr>
          <p:cNvPr id="115718" name="Slide Image Placeholder 1"/>
          <p:cNvSpPr>
            <a:spLocks noGrp="1" noRot="1" noChangeAspect="1" noTextEdit="1"/>
          </p:cNvSpPr>
          <p:nvPr>
            <p:ph type="sldImg"/>
          </p:nvPr>
        </p:nvSpPr>
        <p:spPr>
          <a:ln/>
        </p:spPr>
      </p:sp>
      <p:sp>
        <p:nvSpPr>
          <p:cNvPr id="11571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88068"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88069"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AF70566F-1D32-45F1-8813-A81D651CD0FE}" type="datetime1">
              <a:rPr lang="en-US" sz="1300">
                <a:cs typeface="+mn-cs"/>
              </a:rPr>
              <a:pPr algn="r" eaLnBrk="0" hangingPunct="0">
                <a:defRPr/>
              </a:pPr>
              <a:t>10/13/15</a:t>
            </a:fld>
            <a:endParaRPr lang="en-US" sz="1300">
              <a:cs typeface="+mn-cs"/>
            </a:endParaRPr>
          </a:p>
        </p:txBody>
      </p:sp>
      <p:sp>
        <p:nvSpPr>
          <p:cNvPr id="88070"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88071"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9A265757-5EFC-47A8-8348-C749B5C77464}" type="slidenum">
              <a:rPr lang="en-US" sz="1300">
                <a:cs typeface="+mn-cs"/>
              </a:rPr>
              <a:pPr algn="r" eaLnBrk="0" hangingPunct="0">
                <a:defRPr/>
              </a:pPr>
              <a:t>15</a:t>
            </a:fld>
            <a:endParaRPr lang="en-US" sz="130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p>
            <a:r>
              <a:rPr lang="en-US" smtClean="0"/>
              <a:t>Elementary School Scheduling: Enhancing Instruction for Student Achievement</a:t>
            </a:r>
          </a:p>
        </p:txBody>
      </p:sp>
      <p:sp>
        <p:nvSpPr>
          <p:cNvPr id="9" name="Rectangle 3"/>
          <p:cNvSpPr>
            <a:spLocks noGrp="1" noChangeArrowheads="1"/>
          </p:cNvSpPr>
          <p:nvPr>
            <p:ph type="dt" sz="quarter" idx="1"/>
          </p:nvPr>
        </p:nvSpPr>
        <p:spPr/>
        <p:txBody>
          <a:bodyPr/>
          <a:lstStyle/>
          <a:p>
            <a:pPr>
              <a:defRPr/>
            </a:pPr>
            <a:fld id="{0A1081F0-2D96-6C41-ABEB-92F17EE4CF57}" type="datetime1">
              <a:rPr lang="en-US" smtClean="0"/>
              <a:pPr>
                <a:defRPr/>
              </a:pPr>
              <a:t>10/13/15</a:t>
            </a:fld>
            <a:endParaRPr lang="en-US"/>
          </a:p>
        </p:txBody>
      </p:sp>
      <p:sp>
        <p:nvSpPr>
          <p:cNvPr id="73732"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0754D720-4E23-447C-9419-3EF5675B170D}" type="slidenum">
              <a:rPr lang="en-US"/>
              <a:pPr>
                <a:defRPr/>
              </a:pPr>
              <a:t>16</a:t>
            </a:fld>
            <a:endParaRPr lang="en-US"/>
          </a:p>
        </p:txBody>
      </p:sp>
      <p:sp>
        <p:nvSpPr>
          <p:cNvPr id="73734" name="Slide Image Placeholder 1"/>
          <p:cNvSpPr>
            <a:spLocks noGrp="1" noRot="1" noChangeAspect="1" noTextEdit="1"/>
          </p:cNvSpPr>
          <p:nvPr>
            <p:ph type="sldImg"/>
          </p:nvPr>
        </p:nvSpPr>
        <p:spPr>
          <a:ln/>
        </p:spPr>
      </p:sp>
      <p:sp>
        <p:nvSpPr>
          <p:cNvPr id="73735" name="Notes Placeholder 2"/>
          <p:cNvSpPr>
            <a:spLocks noGrp="1"/>
          </p:cNvSpPr>
          <p:nvPr>
            <p:ph type="body" idx="1"/>
          </p:nvPr>
        </p:nvSpPr>
        <p:spPr>
          <a:noFill/>
          <a:ln w="9525"/>
        </p:spPr>
        <p:txBody>
          <a:bodyPr/>
          <a:lstStyle/>
          <a:p>
            <a:endParaRPr lang="en-US" smtClean="0">
              <a:latin typeface="Arial" pitchFamily="34" charset="0"/>
            </a:endParaRPr>
          </a:p>
        </p:txBody>
      </p:sp>
      <p:sp>
        <p:nvSpPr>
          <p:cNvPr id="93188"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93189"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91A37F5A-4133-43B0-9DA8-7120A9290642}" type="datetime1">
              <a:rPr lang="en-US" sz="1300">
                <a:cs typeface="+mn-cs"/>
              </a:rPr>
              <a:pPr algn="r" eaLnBrk="0" hangingPunct="0">
                <a:defRPr/>
              </a:pPr>
              <a:t>10/13/15</a:t>
            </a:fld>
            <a:endParaRPr lang="en-US" sz="1300">
              <a:cs typeface="+mn-cs"/>
            </a:endParaRPr>
          </a:p>
        </p:txBody>
      </p:sp>
      <p:sp>
        <p:nvSpPr>
          <p:cNvPr id="93190"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93191"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7C54720A-0FF1-4FC8-A16D-DD2316243B6C}" type="slidenum">
              <a:rPr lang="en-US" sz="1300">
                <a:cs typeface="+mn-cs"/>
              </a:rPr>
              <a:pPr algn="r" eaLnBrk="0" hangingPunct="0">
                <a:defRPr/>
              </a:pPr>
              <a:t>16</a:t>
            </a:fld>
            <a:endParaRPr lang="en-US" sz="130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p>
            <a:r>
              <a:rPr lang="en-US" smtClean="0"/>
              <a:t>Elementary School Scheduling: Enhancing Instruction for Student Achievement</a:t>
            </a:r>
          </a:p>
        </p:txBody>
      </p:sp>
      <p:sp>
        <p:nvSpPr>
          <p:cNvPr id="9" name="Rectangle 3"/>
          <p:cNvSpPr>
            <a:spLocks noGrp="1" noChangeArrowheads="1"/>
          </p:cNvSpPr>
          <p:nvPr>
            <p:ph type="dt" sz="quarter" idx="1"/>
          </p:nvPr>
        </p:nvSpPr>
        <p:spPr/>
        <p:txBody>
          <a:bodyPr/>
          <a:lstStyle/>
          <a:p>
            <a:pPr>
              <a:defRPr/>
            </a:pPr>
            <a:fld id="{54E99581-1C07-FE4C-8DAF-D634C136DACB}" type="datetime1">
              <a:rPr lang="en-US" smtClean="0"/>
              <a:pPr>
                <a:defRPr/>
              </a:pPr>
              <a:t>10/13/15</a:t>
            </a:fld>
            <a:endParaRPr lang="en-US"/>
          </a:p>
        </p:txBody>
      </p:sp>
      <p:sp>
        <p:nvSpPr>
          <p:cNvPr id="73732"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0754D720-4E23-447C-9419-3EF5675B170D}" type="slidenum">
              <a:rPr lang="en-US"/>
              <a:pPr>
                <a:defRPr/>
              </a:pPr>
              <a:t>17</a:t>
            </a:fld>
            <a:endParaRPr lang="en-US"/>
          </a:p>
        </p:txBody>
      </p:sp>
      <p:sp>
        <p:nvSpPr>
          <p:cNvPr id="73734" name="Slide Image Placeholder 1"/>
          <p:cNvSpPr>
            <a:spLocks noGrp="1" noRot="1" noChangeAspect="1" noTextEdit="1"/>
          </p:cNvSpPr>
          <p:nvPr>
            <p:ph type="sldImg"/>
          </p:nvPr>
        </p:nvSpPr>
        <p:spPr>
          <a:ln/>
        </p:spPr>
      </p:sp>
      <p:sp>
        <p:nvSpPr>
          <p:cNvPr id="73735" name="Notes Placeholder 2"/>
          <p:cNvSpPr>
            <a:spLocks noGrp="1"/>
          </p:cNvSpPr>
          <p:nvPr>
            <p:ph type="body" idx="1"/>
          </p:nvPr>
        </p:nvSpPr>
        <p:spPr>
          <a:noFill/>
          <a:ln w="9525"/>
        </p:spPr>
        <p:txBody>
          <a:bodyPr/>
          <a:lstStyle/>
          <a:p>
            <a:endParaRPr lang="en-US" smtClean="0">
              <a:latin typeface="Arial" pitchFamily="34" charset="0"/>
            </a:endParaRPr>
          </a:p>
        </p:txBody>
      </p:sp>
      <p:sp>
        <p:nvSpPr>
          <p:cNvPr id="93188"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93189"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91A37F5A-4133-43B0-9DA8-7120A9290642}" type="datetime1">
              <a:rPr lang="en-US" sz="1300">
                <a:cs typeface="+mn-cs"/>
              </a:rPr>
              <a:pPr algn="r" eaLnBrk="0" hangingPunct="0">
                <a:defRPr/>
              </a:pPr>
              <a:t>10/13/15</a:t>
            </a:fld>
            <a:endParaRPr lang="en-US" sz="1300">
              <a:cs typeface="+mn-cs"/>
            </a:endParaRPr>
          </a:p>
        </p:txBody>
      </p:sp>
      <p:sp>
        <p:nvSpPr>
          <p:cNvPr id="93190"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93191"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7C54720A-0FF1-4FC8-A16D-DD2316243B6C}" type="slidenum">
              <a:rPr lang="en-US" sz="1300">
                <a:cs typeface="+mn-cs"/>
              </a:rPr>
              <a:pPr algn="r" eaLnBrk="0" hangingPunct="0">
                <a:defRPr/>
              </a:pPr>
              <a:t>17</a:t>
            </a:fld>
            <a:endParaRPr lang="en-US" sz="130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p>
            <a:r>
              <a:rPr lang="en-US" smtClean="0"/>
              <a:t>Elementary School Scheduling: Enhancing Instruction for Student Achievement</a:t>
            </a:r>
          </a:p>
        </p:txBody>
      </p:sp>
      <p:sp>
        <p:nvSpPr>
          <p:cNvPr id="9" name="Rectangle 3"/>
          <p:cNvSpPr>
            <a:spLocks noGrp="1" noChangeArrowheads="1"/>
          </p:cNvSpPr>
          <p:nvPr>
            <p:ph type="dt" sz="quarter" idx="1"/>
          </p:nvPr>
        </p:nvSpPr>
        <p:spPr/>
        <p:txBody>
          <a:bodyPr/>
          <a:lstStyle/>
          <a:p>
            <a:pPr>
              <a:defRPr/>
            </a:pPr>
            <a:fld id="{54E99581-1C07-FE4C-8DAF-D634C136DACB}" type="datetime1">
              <a:rPr lang="en-US" smtClean="0"/>
              <a:pPr>
                <a:defRPr/>
              </a:pPr>
              <a:t>10/13/15</a:t>
            </a:fld>
            <a:endParaRPr lang="en-US"/>
          </a:p>
        </p:txBody>
      </p:sp>
      <p:sp>
        <p:nvSpPr>
          <p:cNvPr id="73732"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0754D720-4E23-447C-9419-3EF5675B170D}" type="slidenum">
              <a:rPr lang="en-US"/>
              <a:pPr>
                <a:defRPr/>
              </a:pPr>
              <a:t>18</a:t>
            </a:fld>
            <a:endParaRPr lang="en-US"/>
          </a:p>
        </p:txBody>
      </p:sp>
      <p:sp>
        <p:nvSpPr>
          <p:cNvPr id="73734" name="Slide Image Placeholder 1"/>
          <p:cNvSpPr>
            <a:spLocks noGrp="1" noRot="1" noChangeAspect="1" noTextEdit="1"/>
          </p:cNvSpPr>
          <p:nvPr>
            <p:ph type="sldImg"/>
          </p:nvPr>
        </p:nvSpPr>
        <p:spPr>
          <a:ln/>
        </p:spPr>
      </p:sp>
      <p:sp>
        <p:nvSpPr>
          <p:cNvPr id="73735" name="Notes Placeholder 2"/>
          <p:cNvSpPr>
            <a:spLocks noGrp="1"/>
          </p:cNvSpPr>
          <p:nvPr>
            <p:ph type="body" idx="1"/>
          </p:nvPr>
        </p:nvSpPr>
        <p:spPr>
          <a:noFill/>
          <a:ln w="9525"/>
        </p:spPr>
        <p:txBody>
          <a:bodyPr/>
          <a:lstStyle/>
          <a:p>
            <a:endParaRPr lang="en-US" smtClean="0">
              <a:latin typeface="Arial" pitchFamily="34" charset="0"/>
            </a:endParaRPr>
          </a:p>
        </p:txBody>
      </p:sp>
      <p:sp>
        <p:nvSpPr>
          <p:cNvPr id="93188"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93189"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91A37F5A-4133-43B0-9DA8-7120A9290642}" type="datetime1">
              <a:rPr lang="en-US" sz="1300">
                <a:cs typeface="+mn-cs"/>
              </a:rPr>
              <a:pPr algn="r" eaLnBrk="0" hangingPunct="0">
                <a:defRPr/>
              </a:pPr>
              <a:t>10/13/15</a:t>
            </a:fld>
            <a:endParaRPr lang="en-US" sz="1300">
              <a:cs typeface="+mn-cs"/>
            </a:endParaRPr>
          </a:p>
        </p:txBody>
      </p:sp>
      <p:sp>
        <p:nvSpPr>
          <p:cNvPr id="93190"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93191"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7C54720A-0FF1-4FC8-A16D-DD2316243B6C}" type="slidenum">
              <a:rPr lang="en-US" sz="1300">
                <a:cs typeface="+mn-cs"/>
              </a:rPr>
              <a:pPr algn="r" eaLnBrk="0" hangingPunct="0">
                <a:defRPr/>
              </a:pPr>
              <a:t>18</a:t>
            </a:fld>
            <a:endParaRPr lang="en-US" sz="130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w="9525"/>
        </p:spPr>
        <p:txBody>
          <a:bodyPr/>
          <a:lstStyle/>
          <a:p>
            <a:endParaRPr lang="en-US" smtClean="0">
              <a:latin typeface="Arial" pitchFamily="34" charset="0"/>
            </a:endParaRPr>
          </a:p>
        </p:txBody>
      </p:sp>
      <p:sp>
        <p:nvSpPr>
          <p:cNvPr id="103428" name="Header Placeholder 3"/>
          <p:cNvSpPr>
            <a:spLocks noGrp="1"/>
          </p:cNvSpPr>
          <p:nvPr>
            <p:ph type="hdr" sz="quarter"/>
          </p:nvPr>
        </p:nvSpPr>
        <p:spPr>
          <a:noFill/>
        </p:spPr>
        <p:txBody>
          <a:bodyPr/>
          <a:lstStyle/>
          <a:p>
            <a:r>
              <a:rPr lang="en-US" smtClean="0"/>
              <a:t>Scheduling RTI and Special Services in Elmentary Schools: No More "When Can I Have Your Kids?"</a:t>
            </a:r>
          </a:p>
        </p:txBody>
      </p:sp>
      <p:sp>
        <p:nvSpPr>
          <p:cNvPr id="90117" name="Date Placeholder 4"/>
          <p:cNvSpPr>
            <a:spLocks noGrp="1"/>
          </p:cNvSpPr>
          <p:nvPr>
            <p:ph type="dt" sz="quarter" idx="1"/>
          </p:nvPr>
        </p:nvSpPr>
        <p:spPr/>
        <p:txBody>
          <a:bodyPr/>
          <a:lstStyle/>
          <a:p>
            <a:pPr>
              <a:defRPr/>
            </a:pPr>
            <a:fld id="{7FC2249D-22CC-9A49-A4FD-BE76F9CB82DA}" type="datetime1">
              <a:rPr lang="en-US" smtClean="0"/>
              <a:pPr>
                <a:defRPr/>
              </a:pPr>
              <a:t>10/13/15</a:t>
            </a:fld>
            <a:endParaRPr lang="en-US" smtClean="0"/>
          </a:p>
        </p:txBody>
      </p:sp>
      <p:sp>
        <p:nvSpPr>
          <p:cNvPr id="103430" name="Footer Placeholder 5"/>
          <p:cNvSpPr>
            <a:spLocks noGrp="1"/>
          </p:cNvSpPr>
          <p:nvPr>
            <p:ph type="ftr" sz="quarter" idx="4"/>
          </p:nvPr>
        </p:nvSpPr>
        <p:spPr>
          <a:noFill/>
        </p:spPr>
        <p:txBody>
          <a:bodyPr/>
          <a:lstStyle/>
          <a:p>
            <a:r>
              <a:rPr lang="en-US" smtClean="0"/>
              <a:t>Michael D. Rettig                                            rettigmd@jmu.edu</a:t>
            </a:r>
          </a:p>
        </p:txBody>
      </p:sp>
      <p:sp>
        <p:nvSpPr>
          <p:cNvPr id="90119" name="Slide Number Placeholder 6"/>
          <p:cNvSpPr>
            <a:spLocks noGrp="1"/>
          </p:cNvSpPr>
          <p:nvPr>
            <p:ph type="sldNum" sz="quarter" idx="5"/>
          </p:nvPr>
        </p:nvSpPr>
        <p:spPr/>
        <p:txBody>
          <a:bodyPr/>
          <a:lstStyle/>
          <a:p>
            <a:pPr>
              <a:defRPr/>
            </a:pPr>
            <a:fld id="{9FD43E80-2BF0-415F-B46E-2DED42C67313}" type="slidenum">
              <a:rPr lang="en-US" smtClean="0"/>
              <a:pPr>
                <a:defRPr/>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Scheduling RTI and Special Services in Elmentary Schools: No More "When Can I Have Your Kids?"</a:t>
            </a:r>
            <a:endParaRPr lang="en-US"/>
          </a:p>
        </p:txBody>
      </p:sp>
      <p:sp>
        <p:nvSpPr>
          <p:cNvPr id="5" name="Date Placeholder 4"/>
          <p:cNvSpPr>
            <a:spLocks noGrp="1"/>
          </p:cNvSpPr>
          <p:nvPr>
            <p:ph type="dt" idx="11"/>
          </p:nvPr>
        </p:nvSpPr>
        <p:spPr/>
        <p:txBody>
          <a:bodyPr/>
          <a:lstStyle/>
          <a:p>
            <a:pPr>
              <a:defRPr/>
            </a:pPr>
            <a:fld id="{A91EF5FE-73B4-C443-8153-F7DBA1E6CF68}" type="datetime1">
              <a:rPr lang="en-US" smtClean="0"/>
              <a:pPr>
                <a:defRPr/>
              </a:pPr>
              <a:t>10/13/15</a:t>
            </a:fld>
            <a:endParaRPr lang="en-US"/>
          </a:p>
        </p:txBody>
      </p:sp>
      <p:sp>
        <p:nvSpPr>
          <p:cNvPr id="6" name="Footer Placeholder 5"/>
          <p:cNvSpPr>
            <a:spLocks noGrp="1"/>
          </p:cNvSpPr>
          <p:nvPr>
            <p:ph type="ftr" sz="quarter" idx="12"/>
          </p:nvPr>
        </p:nvSpPr>
        <p:spPr/>
        <p:txBody>
          <a:bodyPr/>
          <a:lstStyle/>
          <a:p>
            <a:pPr>
              <a:defRPr/>
            </a:pPr>
            <a:r>
              <a:rPr lang="en-US" smtClean="0"/>
              <a:t>Michael D. Rettig, rettigmd@jmu.edu Robert L. Canady, rlynncanady@aol.comMichael D. Rettig, rettigmd@jmu.edu</a:t>
            </a:r>
            <a:endParaRPr lang="en-US"/>
          </a:p>
        </p:txBody>
      </p:sp>
      <p:sp>
        <p:nvSpPr>
          <p:cNvPr id="7" name="Slide Number Placeholder 6"/>
          <p:cNvSpPr>
            <a:spLocks noGrp="1"/>
          </p:cNvSpPr>
          <p:nvPr>
            <p:ph type="sldNum" sz="quarter" idx="13"/>
          </p:nvPr>
        </p:nvSpPr>
        <p:spPr/>
        <p:txBody>
          <a:bodyPr/>
          <a:lstStyle/>
          <a:p>
            <a:pPr>
              <a:defRPr/>
            </a:pPr>
            <a:fld id="{1172FAE3-6636-4C95-8172-6FACEFEAB1F0}"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p:spPr>
        <p:txBody>
          <a:bodyPr/>
          <a:lstStyle/>
          <a:p>
            <a:r>
              <a:rPr lang="en-US" smtClean="0"/>
              <a:t>Designing Elementary School Master Schedules to Enhance Student AchievementDesigning Quality Elementary School Master Schedules</a:t>
            </a:r>
          </a:p>
        </p:txBody>
      </p:sp>
      <p:sp>
        <p:nvSpPr>
          <p:cNvPr id="9" name="Rectangle 3"/>
          <p:cNvSpPr>
            <a:spLocks noGrp="1" noChangeArrowheads="1"/>
          </p:cNvSpPr>
          <p:nvPr>
            <p:ph type="dt" sz="quarter" idx="1"/>
          </p:nvPr>
        </p:nvSpPr>
        <p:spPr/>
        <p:txBody>
          <a:bodyPr/>
          <a:lstStyle/>
          <a:p>
            <a:pPr>
              <a:defRPr/>
            </a:pPr>
            <a:fld id="{5C895ABB-259A-4B53-A98C-DF53B7C5F493}" type="datetime1">
              <a:rPr lang="en-US"/>
              <a:pPr>
                <a:defRPr/>
              </a:pPr>
              <a:t>10/13/15</a:t>
            </a:fld>
            <a:endParaRPr lang="en-US"/>
          </a:p>
        </p:txBody>
      </p:sp>
      <p:sp>
        <p:nvSpPr>
          <p:cNvPr id="68612"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90D548FF-4BBE-4347-851C-ECEF2DB3AA94}" type="slidenum">
              <a:rPr lang="en-US"/>
              <a:pPr>
                <a:defRPr/>
              </a:pPr>
              <a:t>2</a:t>
            </a:fld>
            <a:endParaRPr lang="en-US"/>
          </a:p>
        </p:txBody>
      </p:sp>
      <p:sp>
        <p:nvSpPr>
          <p:cNvPr id="68614" name="Slide Image Placeholder 1"/>
          <p:cNvSpPr>
            <a:spLocks noGrp="1" noRot="1" noChangeAspect="1" noTextEdit="1"/>
          </p:cNvSpPr>
          <p:nvPr>
            <p:ph type="sldImg"/>
          </p:nvPr>
        </p:nvSpPr>
        <p:spPr>
          <a:ln/>
        </p:spPr>
      </p:sp>
      <p:sp>
        <p:nvSpPr>
          <p:cNvPr id="68615" name="Notes Placeholder 2"/>
          <p:cNvSpPr>
            <a:spLocks noGrp="1"/>
          </p:cNvSpPr>
          <p:nvPr>
            <p:ph type="body" idx="1"/>
          </p:nvPr>
        </p:nvSpPr>
        <p:spPr>
          <a:noFill/>
          <a:ln w="9525"/>
        </p:spPr>
        <p:txBody>
          <a:bodyPr/>
          <a:lstStyle/>
          <a:p>
            <a:endParaRPr lang="en-US" smtClean="0">
              <a:latin typeface="Arial" pitchFamily="34" charset="0"/>
            </a:endParaRPr>
          </a:p>
        </p:txBody>
      </p:sp>
      <p:sp>
        <p:nvSpPr>
          <p:cNvPr id="73732"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73733"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9EC2ECCC-1D11-457D-9EA4-37C7EF380122}" type="datetime1">
              <a:rPr lang="en-US" sz="1300">
                <a:cs typeface="+mn-cs"/>
              </a:rPr>
              <a:pPr algn="r" eaLnBrk="0" hangingPunct="0">
                <a:defRPr/>
              </a:pPr>
              <a:t>10/13/15</a:t>
            </a:fld>
            <a:endParaRPr lang="en-US" sz="1300">
              <a:cs typeface="+mn-cs"/>
            </a:endParaRPr>
          </a:p>
        </p:txBody>
      </p:sp>
      <p:sp>
        <p:nvSpPr>
          <p:cNvPr id="73734"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73735"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24A0DF7D-5440-43F2-A77E-86638DA1AA1E}" type="slidenum">
              <a:rPr lang="en-US" sz="1300">
                <a:cs typeface="+mn-cs"/>
              </a:rPr>
              <a:pPr algn="r" eaLnBrk="0" hangingPunct="0">
                <a:defRPr/>
              </a:pPr>
              <a:t>2</a:t>
            </a:fld>
            <a:endParaRPr lang="en-US" sz="130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Scheduling RTI and Special Services in Elmentary Schools: No More "When Can I Have Your Kids?"</a:t>
            </a:r>
            <a:endParaRPr lang="en-US"/>
          </a:p>
        </p:txBody>
      </p:sp>
      <p:sp>
        <p:nvSpPr>
          <p:cNvPr id="5" name="Date Placeholder 4"/>
          <p:cNvSpPr>
            <a:spLocks noGrp="1"/>
          </p:cNvSpPr>
          <p:nvPr>
            <p:ph type="dt" idx="11"/>
          </p:nvPr>
        </p:nvSpPr>
        <p:spPr/>
        <p:txBody>
          <a:bodyPr/>
          <a:lstStyle/>
          <a:p>
            <a:pPr>
              <a:defRPr/>
            </a:pPr>
            <a:fld id="{0C270EA1-24BC-E845-92D8-BB13222CDC17}" type="datetime1">
              <a:rPr lang="en-US" smtClean="0"/>
              <a:pPr>
                <a:defRPr/>
              </a:pPr>
              <a:t>10/13/15</a:t>
            </a:fld>
            <a:endParaRPr lang="en-US"/>
          </a:p>
        </p:txBody>
      </p:sp>
      <p:sp>
        <p:nvSpPr>
          <p:cNvPr id="6" name="Footer Placeholder 5"/>
          <p:cNvSpPr>
            <a:spLocks noGrp="1"/>
          </p:cNvSpPr>
          <p:nvPr>
            <p:ph type="ftr" sz="quarter" idx="12"/>
          </p:nvPr>
        </p:nvSpPr>
        <p:spPr/>
        <p:txBody>
          <a:bodyPr/>
          <a:lstStyle/>
          <a:p>
            <a:pPr>
              <a:defRPr/>
            </a:pPr>
            <a:r>
              <a:rPr lang="en-US" smtClean="0"/>
              <a:t>Michael D. Rettig, rettigmd@jmu.edu Robert L. Canady, rlynncanady@aol.comMichael D. Rettig, rettigmd@jmu.edu</a:t>
            </a:r>
            <a:endParaRPr lang="en-US"/>
          </a:p>
        </p:txBody>
      </p:sp>
      <p:sp>
        <p:nvSpPr>
          <p:cNvPr id="7" name="Slide Number Placeholder 6"/>
          <p:cNvSpPr>
            <a:spLocks noGrp="1"/>
          </p:cNvSpPr>
          <p:nvPr>
            <p:ph type="sldNum" sz="quarter" idx="13"/>
          </p:nvPr>
        </p:nvSpPr>
        <p:spPr/>
        <p:txBody>
          <a:bodyPr/>
          <a:lstStyle/>
          <a:p>
            <a:pPr>
              <a:defRPr/>
            </a:pPr>
            <a:fld id="{1172FAE3-6636-4C95-8172-6FACEFEAB1F0}"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p:spPr>
        <p:txBody>
          <a:bodyPr/>
          <a:lstStyle/>
          <a:p>
            <a:r>
              <a:rPr lang="en-US" smtClean="0"/>
              <a:t>Scheduling RTI and Special Services in Elmentary Schools: No More "When Can I Have Your Kids?"</a:t>
            </a:r>
          </a:p>
        </p:txBody>
      </p:sp>
      <p:sp>
        <p:nvSpPr>
          <p:cNvPr id="9" name="Rectangle 3"/>
          <p:cNvSpPr>
            <a:spLocks noGrp="1" noChangeArrowheads="1"/>
          </p:cNvSpPr>
          <p:nvPr>
            <p:ph type="dt" sz="quarter" idx="1"/>
          </p:nvPr>
        </p:nvSpPr>
        <p:spPr/>
        <p:txBody>
          <a:bodyPr/>
          <a:lstStyle/>
          <a:p>
            <a:pPr>
              <a:defRPr/>
            </a:pPr>
            <a:fld id="{6ED33BB7-244F-7842-AAAA-F1717C4668E7}" type="datetime1">
              <a:rPr lang="en-US" smtClean="0"/>
              <a:pPr>
                <a:defRPr/>
              </a:pPr>
              <a:t>10/13/15</a:t>
            </a:fld>
            <a:endParaRPr lang="en-US"/>
          </a:p>
        </p:txBody>
      </p:sp>
      <p:sp>
        <p:nvSpPr>
          <p:cNvPr id="110596"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1AB72E90-F974-40F3-8FC5-0509D43B7D81}" type="slidenum">
              <a:rPr lang="en-US"/>
              <a:pPr>
                <a:defRPr/>
              </a:pPr>
              <a:t>22</a:t>
            </a:fld>
            <a:endParaRPr lang="en-US"/>
          </a:p>
        </p:txBody>
      </p:sp>
      <p:sp>
        <p:nvSpPr>
          <p:cNvPr id="110598" name="Slide Image Placeholder 1"/>
          <p:cNvSpPr>
            <a:spLocks noGrp="1" noRot="1" noChangeAspect="1" noTextEdit="1"/>
          </p:cNvSpPr>
          <p:nvPr>
            <p:ph type="sldImg"/>
          </p:nvPr>
        </p:nvSpPr>
        <p:spPr>
          <a:ln/>
        </p:spPr>
      </p:sp>
      <p:sp>
        <p:nvSpPr>
          <p:cNvPr id="11059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110600" name="Header Placeholder 3"/>
          <p:cNvSpPr txBox="1">
            <a:spLocks noGrp="1"/>
          </p:cNvSpPr>
          <p:nvPr/>
        </p:nvSpPr>
        <p:spPr bwMode="auto">
          <a:xfrm>
            <a:off x="0" y="0"/>
            <a:ext cx="3170238" cy="481013"/>
          </a:xfrm>
          <a:prstGeom prst="rect">
            <a:avLst/>
          </a:prstGeom>
          <a:noFill/>
          <a:ln w="12700">
            <a:noFill/>
            <a:miter lim="800000"/>
            <a:headEnd type="none" w="sm" len="sm"/>
            <a:tailEnd type="none" w="sm" len="sm"/>
          </a:ln>
        </p:spPr>
        <p:txBody>
          <a:bodyPr lIns="97064" tIns="48532" rIns="97064" bIns="48532"/>
          <a:lstStyle/>
          <a:p>
            <a:pPr eaLnBrk="0" hangingPunct="0"/>
            <a:r>
              <a:rPr lang="en-US" sz="1300"/>
              <a:t>Designing Quality Elementary School Master Schedules</a:t>
            </a:r>
          </a:p>
        </p:txBody>
      </p:sp>
      <p:sp>
        <p:nvSpPr>
          <p:cNvPr id="110601" name="Date Placeholder 4"/>
          <p:cNvSpPr txBox="1">
            <a:spLocks noGrp="1"/>
          </p:cNvSpPr>
          <p:nvPr/>
        </p:nvSpPr>
        <p:spPr bwMode="auto">
          <a:xfrm>
            <a:off x="4144963" y="0"/>
            <a:ext cx="3170237" cy="481013"/>
          </a:xfrm>
          <a:prstGeom prst="rect">
            <a:avLst/>
          </a:prstGeom>
          <a:noFill/>
          <a:ln w="12700">
            <a:noFill/>
            <a:miter lim="800000"/>
            <a:headEnd type="none" w="sm" len="sm"/>
            <a:tailEnd type="none" w="sm" len="sm"/>
          </a:ln>
        </p:spPr>
        <p:txBody>
          <a:bodyPr lIns="97064" tIns="48532" rIns="97064" bIns="48532"/>
          <a:lstStyle/>
          <a:p>
            <a:pPr algn="r" eaLnBrk="0" hangingPunct="0"/>
            <a:fld id="{12BB48DD-403E-4824-961E-AF1A26F0909B}" type="datetime1">
              <a:rPr lang="en-US" sz="1300"/>
              <a:pPr algn="r" eaLnBrk="0" hangingPunct="0"/>
              <a:t>10/13/15</a:t>
            </a:fld>
            <a:endParaRPr lang="en-US" sz="1300"/>
          </a:p>
        </p:txBody>
      </p:sp>
      <p:sp>
        <p:nvSpPr>
          <p:cNvPr id="110602" name="Footer Placeholder 5"/>
          <p:cNvSpPr txBox="1">
            <a:spLocks noGrp="1"/>
          </p:cNvSpPr>
          <p:nvPr/>
        </p:nvSpPr>
        <p:spPr bwMode="auto">
          <a:xfrm>
            <a:off x="0" y="9120188"/>
            <a:ext cx="3170238" cy="481012"/>
          </a:xfrm>
          <a:prstGeom prst="rect">
            <a:avLst/>
          </a:prstGeom>
          <a:noFill/>
          <a:ln w="12700">
            <a:noFill/>
            <a:miter lim="800000"/>
            <a:headEnd type="none" w="sm" len="sm"/>
            <a:tailEnd type="none" w="sm" len="sm"/>
          </a:ln>
        </p:spPr>
        <p:txBody>
          <a:bodyPr lIns="97064" tIns="48532" rIns="97064" bIns="48532" anchor="b"/>
          <a:lstStyle/>
          <a:p>
            <a:pPr eaLnBrk="0" hangingPunct="0"/>
            <a:r>
              <a:rPr lang="en-US" sz="1300"/>
              <a:t>Michael D. Rettig, rettigmd@jmu.edu</a:t>
            </a:r>
          </a:p>
        </p:txBody>
      </p:sp>
      <p:sp>
        <p:nvSpPr>
          <p:cNvPr id="110603" name="Slide Number Placeholder 6"/>
          <p:cNvSpPr txBox="1">
            <a:spLocks noGrp="1"/>
          </p:cNvSpPr>
          <p:nvPr/>
        </p:nvSpPr>
        <p:spPr bwMode="auto">
          <a:xfrm>
            <a:off x="4144963" y="9120188"/>
            <a:ext cx="3170237" cy="481012"/>
          </a:xfrm>
          <a:prstGeom prst="rect">
            <a:avLst/>
          </a:prstGeom>
          <a:noFill/>
          <a:ln w="12700">
            <a:noFill/>
            <a:miter lim="800000"/>
            <a:headEnd type="none" w="sm" len="sm"/>
            <a:tailEnd type="none" w="sm" len="sm"/>
          </a:ln>
        </p:spPr>
        <p:txBody>
          <a:bodyPr lIns="97064" tIns="48532" rIns="97064" bIns="48532" anchor="b"/>
          <a:lstStyle/>
          <a:p>
            <a:pPr algn="r" eaLnBrk="0" hangingPunct="0"/>
            <a:fld id="{19822464-4A11-4667-8D38-319FFD3F84E1}" type="slidenum">
              <a:rPr lang="en-US" sz="1300"/>
              <a:pPr algn="r" eaLnBrk="0" hangingPunct="0"/>
              <a:t>22</a:t>
            </a:fld>
            <a:endParaRPr 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p>
            <a:r>
              <a:rPr lang="en-US" smtClean="0"/>
              <a:t>Scheduling RTI and Special Services in Elmentary Schools: No More "When Can I Have Your Kids?"</a:t>
            </a:r>
          </a:p>
        </p:txBody>
      </p:sp>
      <p:sp>
        <p:nvSpPr>
          <p:cNvPr id="9" name="Rectangle 3"/>
          <p:cNvSpPr>
            <a:spLocks noGrp="1" noChangeArrowheads="1"/>
          </p:cNvSpPr>
          <p:nvPr>
            <p:ph type="dt" sz="quarter" idx="1"/>
          </p:nvPr>
        </p:nvSpPr>
        <p:spPr/>
        <p:txBody>
          <a:bodyPr/>
          <a:lstStyle/>
          <a:p>
            <a:pPr>
              <a:defRPr/>
            </a:pPr>
            <a:fld id="{A21BAB47-A261-5548-997F-21054190DB0A}" type="datetime1">
              <a:rPr lang="en-US" smtClean="0"/>
              <a:pPr>
                <a:defRPr/>
              </a:pPr>
              <a:t>10/13/15</a:t>
            </a:fld>
            <a:endParaRPr lang="en-US"/>
          </a:p>
        </p:txBody>
      </p:sp>
      <p:sp>
        <p:nvSpPr>
          <p:cNvPr id="107524"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4038FBE6-141D-4251-B04B-C1A246D09846}" type="slidenum">
              <a:rPr lang="en-US"/>
              <a:pPr>
                <a:defRPr/>
              </a:pPr>
              <a:t>24</a:t>
            </a:fld>
            <a:endParaRPr lang="en-US"/>
          </a:p>
        </p:txBody>
      </p:sp>
      <p:sp>
        <p:nvSpPr>
          <p:cNvPr id="107526" name="Slide Image Placeholder 1"/>
          <p:cNvSpPr>
            <a:spLocks noGrp="1" noRot="1" noChangeAspect="1" noTextEdit="1"/>
          </p:cNvSpPr>
          <p:nvPr>
            <p:ph type="sldImg"/>
          </p:nvPr>
        </p:nvSpPr>
        <p:spPr>
          <a:ln/>
        </p:spPr>
      </p:sp>
      <p:sp>
        <p:nvSpPr>
          <p:cNvPr id="107527" name="Notes Placeholder 2"/>
          <p:cNvSpPr>
            <a:spLocks noGrp="1"/>
          </p:cNvSpPr>
          <p:nvPr>
            <p:ph type="body" idx="1"/>
          </p:nvPr>
        </p:nvSpPr>
        <p:spPr>
          <a:noFill/>
          <a:ln w="9525"/>
        </p:spPr>
        <p:txBody>
          <a:bodyPr/>
          <a:lstStyle/>
          <a:p>
            <a:endParaRPr lang="en-US" smtClean="0">
              <a:latin typeface="Arial" pitchFamily="34" charset="0"/>
            </a:endParaRPr>
          </a:p>
        </p:txBody>
      </p:sp>
      <p:sp>
        <p:nvSpPr>
          <p:cNvPr id="76804"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76805"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650923D6-AF81-4757-B680-B784A9C7DC2C}" type="datetime1">
              <a:rPr lang="en-US" sz="1300">
                <a:cs typeface="+mn-cs"/>
              </a:rPr>
              <a:pPr algn="r" eaLnBrk="0" hangingPunct="0">
                <a:defRPr/>
              </a:pPr>
              <a:t>10/13/15</a:t>
            </a:fld>
            <a:endParaRPr lang="en-US" sz="1300">
              <a:cs typeface="+mn-cs"/>
            </a:endParaRPr>
          </a:p>
        </p:txBody>
      </p:sp>
      <p:sp>
        <p:nvSpPr>
          <p:cNvPr id="76806"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76807"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094B9EA3-D7D8-4906-9E85-D45E6E392D1A}" type="slidenum">
              <a:rPr lang="en-US" sz="1300">
                <a:cs typeface="+mn-cs"/>
              </a:rPr>
              <a:pPr algn="r" eaLnBrk="0" hangingPunct="0">
                <a:defRPr/>
              </a:pPr>
              <a:t>24</a:t>
            </a:fld>
            <a:endParaRPr lang="en-US" sz="130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smtClean="0">
              <a:latin typeface="Times New Roman" charset="0"/>
            </a:endParaRPr>
          </a:p>
        </p:txBody>
      </p:sp>
      <p:sp>
        <p:nvSpPr>
          <p:cNvPr id="171012" name="Slide Number Placeholder 3"/>
          <p:cNvSpPr>
            <a:spLocks noGrp="1"/>
          </p:cNvSpPr>
          <p:nvPr>
            <p:ph type="sldNum" sz="quarter" idx="5"/>
          </p:nvPr>
        </p:nvSpPr>
        <p:spPr>
          <a:noFill/>
        </p:spPr>
        <p:txBody>
          <a:bodyPr/>
          <a:lstStyle/>
          <a:p>
            <a:fld id="{AB13202B-C6EF-8C45-8EEF-11F95A34EA11}" type="slidenum">
              <a:rPr lang="en-US" smtClean="0">
                <a:solidFill>
                  <a:prstClr val="black"/>
                </a:solidFill>
                <a:latin typeface="Times New Roman" charset="0"/>
                <a:ea typeface="ＭＳ Ｐゴシック" charset="-128"/>
                <a:cs typeface="ＭＳ Ｐゴシック" charset="-128"/>
              </a:rPr>
              <a:pPr/>
              <a:t>25</a:t>
            </a:fld>
            <a:endParaRPr lang="en-US" smtClean="0">
              <a:solidFill>
                <a:prstClr val="black"/>
              </a:solidFill>
              <a:latin typeface="Times New Roman"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p>
            <a:r>
              <a:rPr lang="en-US" smtClean="0">
                <a:solidFill>
                  <a:prstClr val="black"/>
                </a:solidFill>
                <a:latin typeface="Times New Roman" charset="0"/>
                <a:ea typeface="ＭＳ Ｐゴシック" charset="-128"/>
                <a:cs typeface="ＭＳ Ｐゴシック" charset="-128"/>
              </a:rPr>
              <a:t>Considering the Use of Time in High School</a:t>
            </a:r>
          </a:p>
        </p:txBody>
      </p:sp>
      <p:sp>
        <p:nvSpPr>
          <p:cNvPr id="87043" name="Rectangle 3"/>
          <p:cNvSpPr>
            <a:spLocks noGrp="1" noChangeArrowheads="1"/>
          </p:cNvSpPr>
          <p:nvPr>
            <p:ph type="dt" sz="quarter" idx="1"/>
          </p:nvPr>
        </p:nvSpPr>
        <p:spPr>
          <a:noFill/>
        </p:spPr>
        <p:txBody>
          <a:bodyPr/>
          <a:lstStyle/>
          <a:p>
            <a:fld id="{7AC858F6-2E21-C047-A609-A2D85227DC76}" type="datetime1">
              <a:rPr lang="en-US" smtClean="0">
                <a:solidFill>
                  <a:prstClr val="black"/>
                </a:solidFill>
                <a:latin typeface="Times New Roman" charset="0"/>
                <a:ea typeface="ＭＳ Ｐゴシック" charset="-128"/>
                <a:cs typeface="ＭＳ Ｐゴシック" charset="-128"/>
              </a:rPr>
              <a:pPr/>
              <a:t>10/13/15</a:t>
            </a:fld>
            <a:endParaRPr lang="en-US" smtClean="0">
              <a:solidFill>
                <a:prstClr val="black"/>
              </a:solidFill>
              <a:latin typeface="Times New Roman" charset="0"/>
              <a:ea typeface="ＭＳ Ｐゴシック" charset="-128"/>
              <a:cs typeface="ＭＳ Ｐゴシック" charset="-128"/>
            </a:endParaRPr>
          </a:p>
        </p:txBody>
      </p:sp>
      <p:sp>
        <p:nvSpPr>
          <p:cNvPr id="87044" name="Rectangle 6"/>
          <p:cNvSpPr>
            <a:spLocks noGrp="1" noChangeArrowheads="1"/>
          </p:cNvSpPr>
          <p:nvPr>
            <p:ph type="ftr" sz="quarter" idx="4"/>
          </p:nvPr>
        </p:nvSpPr>
        <p:spPr>
          <a:noFill/>
        </p:spPr>
        <p:txBody>
          <a:bodyPr/>
          <a:lstStyle/>
          <a:p>
            <a:r>
              <a:rPr lang="en-US" smtClean="0">
                <a:solidFill>
                  <a:prstClr val="black"/>
                </a:solidFill>
                <a:latin typeface="Times New Roman" charset="0"/>
                <a:ea typeface="ＭＳ Ｐゴシック" charset="-128"/>
                <a:cs typeface="ＭＳ Ｐゴシック" charset="-128"/>
              </a:rPr>
              <a:t>Michael D. Rettig, rettigmd@jmu.edu</a:t>
            </a:r>
          </a:p>
        </p:txBody>
      </p:sp>
      <p:sp>
        <p:nvSpPr>
          <p:cNvPr id="87045" name="Rectangle 7"/>
          <p:cNvSpPr>
            <a:spLocks noGrp="1" noChangeArrowheads="1"/>
          </p:cNvSpPr>
          <p:nvPr>
            <p:ph type="sldNum" sz="quarter" idx="5"/>
          </p:nvPr>
        </p:nvSpPr>
        <p:spPr>
          <a:noFill/>
        </p:spPr>
        <p:txBody>
          <a:bodyPr/>
          <a:lstStyle/>
          <a:p>
            <a:fld id="{618AC7A1-E377-8347-8CE9-F5E7EF29CFF4}" type="slidenum">
              <a:rPr lang="en-US" smtClean="0">
                <a:solidFill>
                  <a:prstClr val="black"/>
                </a:solidFill>
                <a:latin typeface="Times New Roman" charset="0"/>
                <a:ea typeface="ＭＳ Ｐゴシック" charset="-128"/>
                <a:cs typeface="ＭＳ Ｐゴシック" charset="-128"/>
              </a:rPr>
              <a:pPr/>
              <a:t>26</a:t>
            </a:fld>
            <a:endParaRPr lang="en-US" smtClean="0">
              <a:solidFill>
                <a:prstClr val="black"/>
              </a:solidFill>
              <a:latin typeface="Times New Roman" charset="0"/>
              <a:ea typeface="ＭＳ Ｐゴシック" charset="-128"/>
              <a:cs typeface="ＭＳ Ｐゴシック" charset="-128"/>
            </a:endParaRPr>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p:spPr>
        <p:txBody>
          <a:bodyPr/>
          <a:lstStyle/>
          <a:p>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p>
            <a:r>
              <a:rPr lang="en-US" smtClean="0">
                <a:solidFill>
                  <a:prstClr val="black"/>
                </a:solidFill>
                <a:latin typeface="Times New Roman" charset="0"/>
                <a:ea typeface="ＭＳ Ｐゴシック" charset="-128"/>
                <a:cs typeface="ＭＳ Ｐゴシック" charset="-128"/>
              </a:rPr>
              <a:t>Considering the Use of Time in High School</a:t>
            </a:r>
          </a:p>
        </p:txBody>
      </p:sp>
      <p:sp>
        <p:nvSpPr>
          <p:cNvPr id="87043" name="Rectangle 3"/>
          <p:cNvSpPr>
            <a:spLocks noGrp="1" noChangeArrowheads="1"/>
          </p:cNvSpPr>
          <p:nvPr>
            <p:ph type="dt" sz="quarter" idx="1"/>
          </p:nvPr>
        </p:nvSpPr>
        <p:spPr>
          <a:noFill/>
        </p:spPr>
        <p:txBody>
          <a:bodyPr/>
          <a:lstStyle/>
          <a:p>
            <a:fld id="{7AC858F6-2E21-C047-A609-A2D85227DC76}" type="datetime1">
              <a:rPr lang="en-US" smtClean="0">
                <a:solidFill>
                  <a:prstClr val="black"/>
                </a:solidFill>
                <a:latin typeface="Times New Roman" charset="0"/>
                <a:ea typeface="ＭＳ Ｐゴシック" charset="-128"/>
                <a:cs typeface="ＭＳ Ｐゴシック" charset="-128"/>
              </a:rPr>
              <a:pPr/>
              <a:t>10/13/15</a:t>
            </a:fld>
            <a:endParaRPr lang="en-US" smtClean="0">
              <a:solidFill>
                <a:prstClr val="black"/>
              </a:solidFill>
              <a:latin typeface="Times New Roman" charset="0"/>
              <a:ea typeface="ＭＳ Ｐゴシック" charset="-128"/>
              <a:cs typeface="ＭＳ Ｐゴシック" charset="-128"/>
            </a:endParaRPr>
          </a:p>
        </p:txBody>
      </p:sp>
      <p:sp>
        <p:nvSpPr>
          <p:cNvPr id="87044" name="Rectangle 6"/>
          <p:cNvSpPr>
            <a:spLocks noGrp="1" noChangeArrowheads="1"/>
          </p:cNvSpPr>
          <p:nvPr>
            <p:ph type="ftr" sz="quarter" idx="4"/>
          </p:nvPr>
        </p:nvSpPr>
        <p:spPr>
          <a:noFill/>
        </p:spPr>
        <p:txBody>
          <a:bodyPr/>
          <a:lstStyle/>
          <a:p>
            <a:r>
              <a:rPr lang="en-US" smtClean="0">
                <a:solidFill>
                  <a:prstClr val="black"/>
                </a:solidFill>
                <a:latin typeface="Times New Roman" charset="0"/>
                <a:ea typeface="ＭＳ Ｐゴシック" charset="-128"/>
                <a:cs typeface="ＭＳ Ｐゴシック" charset="-128"/>
              </a:rPr>
              <a:t>Michael D. Rettig, rettigmd@jmu.edu</a:t>
            </a:r>
          </a:p>
        </p:txBody>
      </p:sp>
      <p:sp>
        <p:nvSpPr>
          <p:cNvPr id="87045" name="Rectangle 7"/>
          <p:cNvSpPr>
            <a:spLocks noGrp="1" noChangeArrowheads="1"/>
          </p:cNvSpPr>
          <p:nvPr>
            <p:ph type="sldNum" sz="quarter" idx="5"/>
          </p:nvPr>
        </p:nvSpPr>
        <p:spPr>
          <a:noFill/>
        </p:spPr>
        <p:txBody>
          <a:bodyPr/>
          <a:lstStyle/>
          <a:p>
            <a:fld id="{618AC7A1-E377-8347-8CE9-F5E7EF29CFF4}" type="slidenum">
              <a:rPr lang="en-US" smtClean="0">
                <a:solidFill>
                  <a:prstClr val="black"/>
                </a:solidFill>
                <a:latin typeface="Times New Roman" charset="0"/>
                <a:ea typeface="ＭＳ Ｐゴシック" charset="-128"/>
                <a:cs typeface="ＭＳ Ｐゴシック" charset="-128"/>
              </a:rPr>
              <a:pPr/>
              <a:t>27</a:t>
            </a:fld>
            <a:endParaRPr lang="en-US" smtClean="0">
              <a:solidFill>
                <a:prstClr val="black"/>
              </a:solidFill>
              <a:latin typeface="Times New Roman" charset="0"/>
              <a:ea typeface="ＭＳ Ｐゴシック" charset="-128"/>
              <a:cs typeface="ＭＳ Ｐゴシック" charset="-128"/>
            </a:endParaRPr>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p:spPr>
        <p:txBody>
          <a:bodyPr/>
          <a:lstStyle/>
          <a:p>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p>
            <a:r>
              <a:rPr lang="en-US" smtClean="0">
                <a:solidFill>
                  <a:prstClr val="black"/>
                </a:solidFill>
                <a:latin typeface="Times New Roman" charset="0"/>
                <a:ea typeface="ＭＳ Ｐゴシック" charset="-128"/>
                <a:cs typeface="ＭＳ Ｐゴシック" charset="-128"/>
              </a:rPr>
              <a:t>Considering the Use of Time in High School</a:t>
            </a:r>
          </a:p>
        </p:txBody>
      </p:sp>
      <p:sp>
        <p:nvSpPr>
          <p:cNvPr id="82947" name="Rectangle 3"/>
          <p:cNvSpPr>
            <a:spLocks noGrp="1" noChangeArrowheads="1"/>
          </p:cNvSpPr>
          <p:nvPr>
            <p:ph type="dt" sz="quarter" idx="1"/>
          </p:nvPr>
        </p:nvSpPr>
        <p:spPr>
          <a:noFill/>
        </p:spPr>
        <p:txBody>
          <a:bodyPr/>
          <a:lstStyle/>
          <a:p>
            <a:fld id="{666B3F95-D945-8442-9A49-36B61330720B}" type="datetime1">
              <a:rPr lang="en-US" smtClean="0">
                <a:solidFill>
                  <a:prstClr val="black"/>
                </a:solidFill>
                <a:latin typeface="Times New Roman" charset="0"/>
                <a:ea typeface="ＭＳ Ｐゴシック" charset="-128"/>
                <a:cs typeface="ＭＳ Ｐゴシック" charset="-128"/>
              </a:rPr>
              <a:pPr/>
              <a:t>10/13/15</a:t>
            </a:fld>
            <a:endParaRPr lang="en-US" smtClean="0">
              <a:solidFill>
                <a:prstClr val="black"/>
              </a:solidFill>
              <a:latin typeface="Times New Roman" charset="0"/>
              <a:ea typeface="ＭＳ Ｐゴシック" charset="-128"/>
              <a:cs typeface="ＭＳ Ｐゴシック" charset="-128"/>
            </a:endParaRPr>
          </a:p>
        </p:txBody>
      </p:sp>
      <p:sp>
        <p:nvSpPr>
          <p:cNvPr id="82948" name="Rectangle 6"/>
          <p:cNvSpPr>
            <a:spLocks noGrp="1" noChangeArrowheads="1"/>
          </p:cNvSpPr>
          <p:nvPr>
            <p:ph type="ftr" sz="quarter" idx="4"/>
          </p:nvPr>
        </p:nvSpPr>
        <p:spPr>
          <a:noFill/>
        </p:spPr>
        <p:txBody>
          <a:bodyPr/>
          <a:lstStyle/>
          <a:p>
            <a:r>
              <a:rPr lang="en-US" smtClean="0">
                <a:solidFill>
                  <a:prstClr val="black"/>
                </a:solidFill>
                <a:latin typeface="Times New Roman" charset="0"/>
                <a:ea typeface="ＭＳ Ｐゴシック" charset="-128"/>
                <a:cs typeface="ＭＳ Ｐゴシック" charset="-128"/>
              </a:rPr>
              <a:t>Michael D. Rettig, rettigmd@jmu.edu</a:t>
            </a:r>
          </a:p>
        </p:txBody>
      </p:sp>
      <p:sp>
        <p:nvSpPr>
          <p:cNvPr id="82949" name="Rectangle 7"/>
          <p:cNvSpPr>
            <a:spLocks noGrp="1" noChangeArrowheads="1"/>
          </p:cNvSpPr>
          <p:nvPr>
            <p:ph type="sldNum" sz="quarter" idx="5"/>
          </p:nvPr>
        </p:nvSpPr>
        <p:spPr>
          <a:noFill/>
        </p:spPr>
        <p:txBody>
          <a:bodyPr/>
          <a:lstStyle/>
          <a:p>
            <a:fld id="{14EF28EC-312E-7048-8F91-EBC44F742409}" type="slidenum">
              <a:rPr lang="en-US" smtClean="0">
                <a:solidFill>
                  <a:prstClr val="black"/>
                </a:solidFill>
                <a:latin typeface="Times New Roman" charset="0"/>
                <a:ea typeface="ＭＳ Ｐゴシック" charset="-128"/>
                <a:cs typeface="ＭＳ Ｐゴシック" charset="-128"/>
              </a:rPr>
              <a:pPr/>
              <a:t>28</a:t>
            </a:fld>
            <a:endParaRPr lang="en-US" smtClean="0">
              <a:solidFill>
                <a:prstClr val="black"/>
              </a:solidFill>
              <a:latin typeface="Times New Roman" charset="0"/>
              <a:ea typeface="ＭＳ Ｐゴシック" charset="-128"/>
              <a:cs typeface="ＭＳ Ｐゴシック" charset="-128"/>
            </a:endParaRPr>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a:ln/>
        </p:spPr>
        <p:txBody>
          <a:bodyPr/>
          <a:lstStyle/>
          <a:p>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p>
            <a:r>
              <a:rPr lang="en-US" smtClean="0">
                <a:solidFill>
                  <a:prstClr val="black"/>
                </a:solidFill>
              </a:rPr>
              <a:t>Designing Quality Middle School Master Schedules</a:t>
            </a:r>
          </a:p>
        </p:txBody>
      </p:sp>
      <p:sp>
        <p:nvSpPr>
          <p:cNvPr id="101379" name="Rectangle 3"/>
          <p:cNvSpPr>
            <a:spLocks noGrp="1" noChangeArrowheads="1"/>
          </p:cNvSpPr>
          <p:nvPr>
            <p:ph type="dt" sz="quarter" idx="1"/>
          </p:nvPr>
        </p:nvSpPr>
        <p:spPr/>
        <p:txBody>
          <a:bodyPr/>
          <a:lstStyle/>
          <a:p>
            <a:pPr>
              <a:defRPr/>
            </a:pPr>
            <a:fld id="{2A45EE8D-C61C-4AC6-BA8E-A61144975CC3}" type="datetime2">
              <a:rPr lang="en-US" smtClean="0">
                <a:solidFill>
                  <a:prstClr val="black"/>
                </a:solidFill>
              </a:rPr>
              <a:pPr>
                <a:defRPr/>
              </a:pPr>
              <a:t>Tuesday, October 13, 15</a:t>
            </a:fld>
            <a:endParaRPr lang="en-US" smtClean="0">
              <a:solidFill>
                <a:prstClr val="black"/>
              </a:solidFill>
            </a:endParaRPr>
          </a:p>
        </p:txBody>
      </p:sp>
      <p:sp>
        <p:nvSpPr>
          <p:cNvPr id="75780" name="Rectangle 6"/>
          <p:cNvSpPr>
            <a:spLocks noGrp="1" noChangeArrowheads="1"/>
          </p:cNvSpPr>
          <p:nvPr>
            <p:ph type="ftr" sz="quarter" idx="4"/>
          </p:nvPr>
        </p:nvSpPr>
        <p:spPr>
          <a:noFill/>
        </p:spPr>
        <p:txBody>
          <a:bodyPr/>
          <a:lstStyle/>
          <a:p>
            <a:r>
              <a:rPr lang="en-US" smtClean="0">
                <a:solidFill>
                  <a:prstClr val="black"/>
                </a:solidFill>
              </a:rPr>
              <a:t>Michael D. Rettig                                            rettigmd@jmu.edu</a:t>
            </a:r>
          </a:p>
        </p:txBody>
      </p:sp>
      <p:sp>
        <p:nvSpPr>
          <p:cNvPr id="101381" name="Rectangle 7"/>
          <p:cNvSpPr>
            <a:spLocks noGrp="1" noChangeArrowheads="1"/>
          </p:cNvSpPr>
          <p:nvPr>
            <p:ph type="sldNum" sz="quarter" idx="5"/>
          </p:nvPr>
        </p:nvSpPr>
        <p:spPr/>
        <p:txBody>
          <a:bodyPr/>
          <a:lstStyle/>
          <a:p>
            <a:pPr>
              <a:defRPr/>
            </a:pPr>
            <a:fld id="{BBEBF546-4CD3-4D87-8568-BDE0D06B079F}" type="slidenum">
              <a:rPr lang="en-US" smtClean="0">
                <a:solidFill>
                  <a:prstClr val="black"/>
                </a:solidFill>
              </a:rPr>
              <a:pPr>
                <a:defRPr/>
              </a:pPr>
              <a:t>32</a:t>
            </a:fld>
            <a:endParaRPr lang="en-US" smtClean="0">
              <a:solidFill>
                <a:prstClr val="black"/>
              </a:solidFill>
            </a:endParaRPr>
          </a:p>
        </p:txBody>
      </p:sp>
      <p:sp>
        <p:nvSpPr>
          <p:cNvPr id="75782" name="Rectangle 2"/>
          <p:cNvSpPr>
            <a:spLocks noGrp="1" noRot="1" noChangeAspect="1" noChangeArrowheads="1" noTextEdit="1"/>
          </p:cNvSpPr>
          <p:nvPr>
            <p:ph type="sldImg"/>
          </p:nvPr>
        </p:nvSpPr>
        <p:spPr>
          <a:xfrm>
            <a:off x="1260475" y="720725"/>
            <a:ext cx="4799013" cy="3598863"/>
          </a:xfrm>
          <a:ln/>
        </p:spPr>
      </p:sp>
      <p:sp>
        <p:nvSpPr>
          <p:cNvPr id="75783"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p>
            <a:r>
              <a:rPr lang="en-US" smtClean="0"/>
              <a:t>Designing Elementary School Master Schedules to Enhance Student AchievementDesigning Quality Elementary School Master Schedules</a:t>
            </a:r>
          </a:p>
        </p:txBody>
      </p:sp>
      <p:sp>
        <p:nvSpPr>
          <p:cNvPr id="9" name="Rectangle 3"/>
          <p:cNvSpPr>
            <a:spLocks noGrp="1" noChangeArrowheads="1"/>
          </p:cNvSpPr>
          <p:nvPr>
            <p:ph type="dt" sz="quarter" idx="1"/>
          </p:nvPr>
        </p:nvSpPr>
        <p:spPr/>
        <p:txBody>
          <a:bodyPr/>
          <a:lstStyle/>
          <a:p>
            <a:pPr>
              <a:defRPr/>
            </a:pPr>
            <a:fld id="{F361D2D1-D416-40EF-8676-2F276380A95F}" type="datetime1">
              <a:rPr lang="en-US"/>
              <a:pPr>
                <a:defRPr/>
              </a:pPr>
              <a:t>10/13/15</a:t>
            </a:fld>
            <a:endParaRPr lang="en-US"/>
          </a:p>
        </p:txBody>
      </p:sp>
      <p:sp>
        <p:nvSpPr>
          <p:cNvPr id="95236"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F18D06F2-C981-4343-AF9B-FF9776D24196}" type="slidenum">
              <a:rPr lang="en-US"/>
              <a:pPr>
                <a:defRPr/>
              </a:pPr>
              <a:t>33</a:t>
            </a:fld>
            <a:endParaRPr lang="en-US"/>
          </a:p>
        </p:txBody>
      </p:sp>
      <p:sp>
        <p:nvSpPr>
          <p:cNvPr id="95238" name="Slide Image Placeholder 1"/>
          <p:cNvSpPr>
            <a:spLocks noGrp="1" noRot="1" noChangeAspect="1" noTextEdit="1"/>
          </p:cNvSpPr>
          <p:nvPr>
            <p:ph type="sldImg"/>
          </p:nvPr>
        </p:nvSpPr>
        <p:spPr>
          <a:ln/>
        </p:spPr>
      </p:sp>
      <p:sp>
        <p:nvSpPr>
          <p:cNvPr id="9523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93188"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93189"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91A37F5A-4133-43B0-9DA8-7120A9290642}" type="datetime1">
              <a:rPr lang="en-US" sz="1300">
                <a:cs typeface="+mn-cs"/>
              </a:rPr>
              <a:pPr algn="r" eaLnBrk="0" hangingPunct="0">
                <a:defRPr/>
              </a:pPr>
              <a:t>10/13/15</a:t>
            </a:fld>
            <a:endParaRPr lang="en-US" sz="1300">
              <a:cs typeface="+mn-cs"/>
            </a:endParaRPr>
          </a:p>
        </p:txBody>
      </p:sp>
      <p:sp>
        <p:nvSpPr>
          <p:cNvPr id="93190"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93191"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D2AF0512-004F-4876-B00E-5F1C3B54E7D9}" type="slidenum">
              <a:rPr lang="en-US" sz="1300">
                <a:cs typeface="+mn-cs"/>
              </a:rPr>
              <a:pPr algn="r" eaLnBrk="0" hangingPunct="0">
                <a:defRPr/>
              </a:pPr>
              <a:t>33</a:t>
            </a:fld>
            <a:endParaRPr lang="en-US" sz="130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a:ln/>
        </p:spPr>
      </p:sp>
      <p:sp>
        <p:nvSpPr>
          <p:cNvPr id="173059" name="Notes Placeholder 2"/>
          <p:cNvSpPr>
            <a:spLocks noGrp="1"/>
          </p:cNvSpPr>
          <p:nvPr>
            <p:ph type="body" idx="1"/>
          </p:nvPr>
        </p:nvSpPr>
        <p:spPr>
          <a:noFill/>
          <a:ln/>
        </p:spPr>
        <p:txBody>
          <a:bodyPr/>
          <a:lstStyle/>
          <a:p>
            <a:endParaRPr lang="en-US">
              <a:latin typeface="Times New Roman" charset="0"/>
            </a:endParaRPr>
          </a:p>
        </p:txBody>
      </p:sp>
      <p:sp>
        <p:nvSpPr>
          <p:cNvPr id="173060" name="Header Placeholder 3"/>
          <p:cNvSpPr>
            <a:spLocks noGrp="1"/>
          </p:cNvSpPr>
          <p:nvPr>
            <p:ph type="hdr" sz="quarter"/>
          </p:nvPr>
        </p:nvSpPr>
        <p:spPr>
          <a:noFill/>
        </p:spPr>
        <p:txBody>
          <a:bodyPr/>
          <a:lstStyle/>
          <a:p>
            <a:r>
              <a:rPr lang="en-US" smtClean="0">
                <a:solidFill>
                  <a:prstClr val="black"/>
                </a:solidFill>
                <a:latin typeface="Times New Roman" charset="0"/>
                <a:ea typeface="ＭＳ Ｐゴシック" charset="-128"/>
                <a:cs typeface="ＭＳ Ｐゴシック" charset="-128"/>
              </a:rPr>
              <a:t>Designing Elementary School Master Schedules to Enhance Student AchievementDesigning Quality Elementary School Master Schedules</a:t>
            </a:r>
          </a:p>
        </p:txBody>
      </p:sp>
      <p:sp>
        <p:nvSpPr>
          <p:cNvPr id="173061" name="Date Placeholder 4"/>
          <p:cNvSpPr>
            <a:spLocks noGrp="1"/>
          </p:cNvSpPr>
          <p:nvPr>
            <p:ph type="dt" sz="quarter" idx="1"/>
          </p:nvPr>
        </p:nvSpPr>
        <p:spPr>
          <a:noFill/>
        </p:spPr>
        <p:txBody>
          <a:bodyPr/>
          <a:lstStyle/>
          <a:p>
            <a:fld id="{F4C48273-7DAF-6740-96B2-66AA2C555624}" type="datetime1">
              <a:rPr lang="en-US" smtClean="0">
                <a:solidFill>
                  <a:prstClr val="black"/>
                </a:solidFill>
                <a:latin typeface="Times New Roman" charset="0"/>
                <a:ea typeface="ＭＳ Ｐゴシック" charset="-128"/>
                <a:cs typeface="ＭＳ Ｐゴシック" charset="-128"/>
              </a:rPr>
              <a:pPr/>
              <a:t>10/13/15</a:t>
            </a:fld>
            <a:endParaRPr lang="en-US" smtClean="0">
              <a:solidFill>
                <a:prstClr val="black"/>
              </a:solidFill>
              <a:latin typeface="Times New Roman" charset="0"/>
              <a:ea typeface="ＭＳ Ｐゴシック" charset="-128"/>
              <a:cs typeface="ＭＳ Ｐゴシック" charset="-128"/>
            </a:endParaRPr>
          </a:p>
        </p:txBody>
      </p:sp>
      <p:sp>
        <p:nvSpPr>
          <p:cNvPr id="173062" name="Footer Placeholder 5"/>
          <p:cNvSpPr>
            <a:spLocks noGrp="1"/>
          </p:cNvSpPr>
          <p:nvPr>
            <p:ph type="ftr" sz="quarter" idx="4"/>
          </p:nvPr>
        </p:nvSpPr>
        <p:spPr>
          <a:noFill/>
        </p:spPr>
        <p:txBody>
          <a:bodyPr/>
          <a:lstStyle/>
          <a:p>
            <a:r>
              <a:rPr lang="en-US" smtClean="0">
                <a:solidFill>
                  <a:prstClr val="black"/>
                </a:solidFill>
                <a:latin typeface="Times New Roman" charset="0"/>
                <a:ea typeface="ＭＳ Ｐゴシック" charset="-128"/>
                <a:cs typeface="ＭＳ Ｐゴシック" charset="-128"/>
              </a:rPr>
              <a:t>Michael D. Rettig, rettigmd@jmu.edu Robert L. Canady, rlynncanady@aol.comMichael D. Rettig, rettigmd@jmu.edu</a:t>
            </a:r>
          </a:p>
        </p:txBody>
      </p:sp>
      <p:sp>
        <p:nvSpPr>
          <p:cNvPr id="173063" name="Slide Number Placeholder 6"/>
          <p:cNvSpPr>
            <a:spLocks noGrp="1"/>
          </p:cNvSpPr>
          <p:nvPr>
            <p:ph type="sldNum" sz="quarter" idx="5"/>
          </p:nvPr>
        </p:nvSpPr>
        <p:spPr>
          <a:noFill/>
        </p:spPr>
        <p:txBody>
          <a:bodyPr/>
          <a:lstStyle/>
          <a:p>
            <a:fld id="{9D14A9DD-B4FE-D240-8820-2B395058DFD7}" type="slidenum">
              <a:rPr lang="en-US" smtClean="0">
                <a:solidFill>
                  <a:prstClr val="black"/>
                </a:solidFill>
                <a:latin typeface="Times New Roman" charset="0"/>
                <a:ea typeface="ＭＳ Ｐゴシック" charset="-128"/>
                <a:cs typeface="ＭＳ Ｐゴシック" charset="-128"/>
              </a:rPr>
              <a:pPr/>
              <a:t>37</a:t>
            </a:fld>
            <a:endParaRPr lang="en-US" smtClean="0">
              <a:solidFill>
                <a:prstClr val="black"/>
              </a:solidFill>
              <a:latin typeface="Times New Roman"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w="9525"/>
        </p:spPr>
        <p:txBody>
          <a:bodyPr/>
          <a:lstStyle/>
          <a:p>
            <a:endParaRPr lang="en-US" smtClean="0">
              <a:latin typeface="Arial" pitchFamily="34" charset="0"/>
            </a:endParaRPr>
          </a:p>
        </p:txBody>
      </p:sp>
      <p:sp>
        <p:nvSpPr>
          <p:cNvPr id="105476" name="Header Placeholder 3"/>
          <p:cNvSpPr>
            <a:spLocks noGrp="1"/>
          </p:cNvSpPr>
          <p:nvPr>
            <p:ph type="hdr" sz="quarter"/>
          </p:nvPr>
        </p:nvSpPr>
        <p:spPr>
          <a:noFill/>
        </p:spPr>
        <p:txBody>
          <a:bodyPr/>
          <a:lstStyle/>
          <a:p>
            <a:r>
              <a:rPr lang="en-US" smtClean="0"/>
              <a:t>Scheduling RTI and Special Services in Elmentary Schools: No More "When Can I Have Your Kids?"</a:t>
            </a:r>
          </a:p>
        </p:txBody>
      </p:sp>
      <p:sp>
        <p:nvSpPr>
          <p:cNvPr id="5" name="Date Placeholder 4"/>
          <p:cNvSpPr>
            <a:spLocks noGrp="1"/>
          </p:cNvSpPr>
          <p:nvPr>
            <p:ph type="dt" sz="quarter" idx="1"/>
          </p:nvPr>
        </p:nvSpPr>
        <p:spPr/>
        <p:txBody>
          <a:bodyPr/>
          <a:lstStyle/>
          <a:p>
            <a:pPr>
              <a:defRPr/>
            </a:pPr>
            <a:fld id="{0F62B98D-70F6-6F43-BE9A-0F98CA298F2E}" type="datetime1">
              <a:rPr lang="en-US" smtClean="0"/>
              <a:pPr>
                <a:defRPr/>
              </a:pPr>
              <a:t>10/13/15</a:t>
            </a:fld>
            <a:endParaRPr lang="en-US"/>
          </a:p>
        </p:txBody>
      </p:sp>
      <p:sp>
        <p:nvSpPr>
          <p:cNvPr id="105478" name="Footer Placeholder 5"/>
          <p:cNvSpPr>
            <a:spLocks noGrp="1"/>
          </p:cNvSpPr>
          <p:nvPr>
            <p:ph type="ftr" sz="quarter" idx="4"/>
          </p:nvPr>
        </p:nvSpPr>
        <p:spPr>
          <a:noFill/>
        </p:spPr>
        <p:txBody>
          <a:bodyPr/>
          <a:lstStyle/>
          <a:p>
            <a:r>
              <a:rPr lang="en-US" smtClean="0"/>
              <a:t>Michael D. Rettig, rettigmd@jmu.edu Robert L. Canady, rlynncanady@aol.comMichael D. Rettig, rettigmd@jmu.edu</a:t>
            </a:r>
          </a:p>
        </p:txBody>
      </p:sp>
      <p:sp>
        <p:nvSpPr>
          <p:cNvPr id="7" name="Slide Number Placeholder 6"/>
          <p:cNvSpPr>
            <a:spLocks noGrp="1"/>
          </p:cNvSpPr>
          <p:nvPr>
            <p:ph type="sldNum" sz="quarter" idx="5"/>
          </p:nvPr>
        </p:nvSpPr>
        <p:spPr/>
        <p:txBody>
          <a:bodyPr/>
          <a:lstStyle/>
          <a:p>
            <a:pPr>
              <a:defRPr/>
            </a:pPr>
            <a:fld id="{96A34F53-093C-46D3-97C3-510767F7F3A2}"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p>
            <a:r>
              <a:rPr lang="en-US" smtClean="0">
                <a:solidFill>
                  <a:prstClr val="black"/>
                </a:solidFill>
              </a:rPr>
              <a:t>Designing Elementary School Master Schedules to Enhance Student AchievementDesigning Quality Elementary School Master Schedules</a:t>
            </a:r>
          </a:p>
        </p:txBody>
      </p:sp>
      <p:sp>
        <p:nvSpPr>
          <p:cNvPr id="9" name="Rectangle 3"/>
          <p:cNvSpPr>
            <a:spLocks noGrp="1" noChangeArrowheads="1"/>
          </p:cNvSpPr>
          <p:nvPr>
            <p:ph type="dt" sz="quarter" idx="1"/>
          </p:nvPr>
        </p:nvSpPr>
        <p:spPr/>
        <p:txBody>
          <a:bodyPr/>
          <a:lstStyle/>
          <a:p>
            <a:pPr>
              <a:defRPr/>
            </a:pPr>
            <a:fld id="{F361D2D1-D416-40EF-8676-2F276380A95F}" type="datetime1">
              <a:rPr lang="en-US">
                <a:solidFill>
                  <a:prstClr val="black"/>
                </a:solidFill>
              </a:rPr>
              <a:pPr>
                <a:defRPr/>
              </a:pPr>
              <a:t>10/13/15</a:t>
            </a:fld>
            <a:endParaRPr lang="en-US">
              <a:solidFill>
                <a:prstClr val="black"/>
              </a:solidFill>
            </a:endParaRPr>
          </a:p>
        </p:txBody>
      </p:sp>
      <p:sp>
        <p:nvSpPr>
          <p:cNvPr id="95236" name="Rectangle 6"/>
          <p:cNvSpPr>
            <a:spLocks noGrp="1" noChangeArrowheads="1"/>
          </p:cNvSpPr>
          <p:nvPr>
            <p:ph type="ftr" sz="quarter" idx="4"/>
          </p:nvPr>
        </p:nvSpPr>
        <p:spPr>
          <a:noFill/>
        </p:spPr>
        <p:txBody>
          <a:bodyPr/>
          <a:lstStyle/>
          <a:p>
            <a:r>
              <a:rPr lang="en-US" smtClean="0">
                <a:solidFill>
                  <a:prstClr val="black"/>
                </a:solidFill>
              </a:rPr>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F18D06F2-C981-4343-AF9B-FF9776D24196}" type="slidenum">
              <a:rPr lang="en-US">
                <a:solidFill>
                  <a:prstClr val="black"/>
                </a:solidFill>
              </a:rPr>
              <a:pPr>
                <a:defRPr/>
              </a:pPr>
              <a:t>40</a:t>
            </a:fld>
            <a:endParaRPr lang="en-US">
              <a:solidFill>
                <a:prstClr val="black"/>
              </a:solidFill>
            </a:endParaRPr>
          </a:p>
        </p:txBody>
      </p:sp>
      <p:sp>
        <p:nvSpPr>
          <p:cNvPr id="95238" name="Slide Image Placeholder 1"/>
          <p:cNvSpPr>
            <a:spLocks noGrp="1" noRot="1" noChangeAspect="1" noTextEdit="1"/>
          </p:cNvSpPr>
          <p:nvPr>
            <p:ph type="sldImg"/>
          </p:nvPr>
        </p:nvSpPr>
        <p:spPr>
          <a:ln/>
        </p:spPr>
      </p:sp>
      <p:sp>
        <p:nvSpPr>
          <p:cNvPr id="9523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93188"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solidFill>
                  <a:prstClr val="black"/>
                </a:solidFill>
              </a:rPr>
              <a:t>Designing Quality Elementary School Master Schedules</a:t>
            </a:r>
          </a:p>
        </p:txBody>
      </p:sp>
      <p:sp>
        <p:nvSpPr>
          <p:cNvPr id="93189"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91A37F5A-4133-43B0-9DA8-7120A9290642}" type="datetime1">
              <a:rPr lang="en-US" sz="1300">
                <a:solidFill>
                  <a:prstClr val="black"/>
                </a:solidFill>
              </a:rPr>
              <a:pPr algn="r" eaLnBrk="0" hangingPunct="0">
                <a:defRPr/>
              </a:pPr>
              <a:t>10/13/15</a:t>
            </a:fld>
            <a:endParaRPr lang="en-US" sz="1300">
              <a:solidFill>
                <a:prstClr val="black"/>
              </a:solidFill>
            </a:endParaRPr>
          </a:p>
        </p:txBody>
      </p:sp>
      <p:sp>
        <p:nvSpPr>
          <p:cNvPr id="93190"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solidFill>
                  <a:prstClr val="black"/>
                </a:solidFill>
              </a:rPr>
              <a:t>Michael D. Rettig, rettigmd@jmu.edu</a:t>
            </a:r>
          </a:p>
        </p:txBody>
      </p:sp>
      <p:sp>
        <p:nvSpPr>
          <p:cNvPr id="93191"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D2AF0512-004F-4876-B00E-5F1C3B54E7D9}" type="slidenum">
              <a:rPr lang="en-US" sz="1300">
                <a:solidFill>
                  <a:prstClr val="black"/>
                </a:solidFill>
              </a:rPr>
              <a:pPr algn="r" eaLnBrk="0" hangingPunct="0">
                <a:defRPr/>
              </a:pPr>
              <a:t>40</a:t>
            </a:fld>
            <a:endParaRPr lang="en-US" sz="130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p>
            <a:r>
              <a:rPr lang="en-US" smtClean="0">
                <a:solidFill>
                  <a:prstClr val="black"/>
                </a:solidFill>
              </a:rPr>
              <a:t>Designing Elementary School Master Schedules to Enhance Student AchievementDesigning Quality Elementary School Master Schedules</a:t>
            </a:r>
          </a:p>
        </p:txBody>
      </p:sp>
      <p:sp>
        <p:nvSpPr>
          <p:cNvPr id="9" name="Rectangle 3"/>
          <p:cNvSpPr>
            <a:spLocks noGrp="1" noChangeArrowheads="1"/>
          </p:cNvSpPr>
          <p:nvPr>
            <p:ph type="dt" sz="quarter" idx="1"/>
          </p:nvPr>
        </p:nvSpPr>
        <p:spPr/>
        <p:txBody>
          <a:bodyPr/>
          <a:lstStyle/>
          <a:p>
            <a:pPr>
              <a:defRPr/>
            </a:pPr>
            <a:fld id="{F361D2D1-D416-40EF-8676-2F276380A95F}" type="datetime1">
              <a:rPr lang="en-US">
                <a:solidFill>
                  <a:prstClr val="black"/>
                </a:solidFill>
              </a:rPr>
              <a:pPr>
                <a:defRPr/>
              </a:pPr>
              <a:t>10/13/15</a:t>
            </a:fld>
            <a:endParaRPr lang="en-US">
              <a:solidFill>
                <a:prstClr val="black"/>
              </a:solidFill>
            </a:endParaRPr>
          </a:p>
        </p:txBody>
      </p:sp>
      <p:sp>
        <p:nvSpPr>
          <p:cNvPr id="95236" name="Rectangle 6"/>
          <p:cNvSpPr>
            <a:spLocks noGrp="1" noChangeArrowheads="1"/>
          </p:cNvSpPr>
          <p:nvPr>
            <p:ph type="ftr" sz="quarter" idx="4"/>
          </p:nvPr>
        </p:nvSpPr>
        <p:spPr>
          <a:noFill/>
        </p:spPr>
        <p:txBody>
          <a:bodyPr/>
          <a:lstStyle/>
          <a:p>
            <a:r>
              <a:rPr lang="en-US" smtClean="0">
                <a:solidFill>
                  <a:prstClr val="black"/>
                </a:solidFill>
              </a:rPr>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F18D06F2-C981-4343-AF9B-FF9776D24196}" type="slidenum">
              <a:rPr lang="en-US">
                <a:solidFill>
                  <a:prstClr val="black"/>
                </a:solidFill>
              </a:rPr>
              <a:pPr>
                <a:defRPr/>
              </a:pPr>
              <a:t>41</a:t>
            </a:fld>
            <a:endParaRPr lang="en-US">
              <a:solidFill>
                <a:prstClr val="black"/>
              </a:solidFill>
            </a:endParaRPr>
          </a:p>
        </p:txBody>
      </p:sp>
      <p:sp>
        <p:nvSpPr>
          <p:cNvPr id="95238" name="Slide Image Placeholder 1"/>
          <p:cNvSpPr>
            <a:spLocks noGrp="1" noRot="1" noChangeAspect="1" noTextEdit="1"/>
          </p:cNvSpPr>
          <p:nvPr>
            <p:ph type="sldImg"/>
          </p:nvPr>
        </p:nvSpPr>
        <p:spPr>
          <a:ln/>
        </p:spPr>
      </p:sp>
      <p:sp>
        <p:nvSpPr>
          <p:cNvPr id="9523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93188"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solidFill>
                  <a:prstClr val="black"/>
                </a:solidFill>
              </a:rPr>
              <a:t>Designing Quality Elementary School Master Schedules</a:t>
            </a:r>
          </a:p>
        </p:txBody>
      </p:sp>
      <p:sp>
        <p:nvSpPr>
          <p:cNvPr id="93189"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91A37F5A-4133-43B0-9DA8-7120A9290642}" type="datetime1">
              <a:rPr lang="en-US" sz="1300">
                <a:solidFill>
                  <a:prstClr val="black"/>
                </a:solidFill>
              </a:rPr>
              <a:pPr algn="r" eaLnBrk="0" hangingPunct="0">
                <a:defRPr/>
              </a:pPr>
              <a:t>10/13/15</a:t>
            </a:fld>
            <a:endParaRPr lang="en-US" sz="1300">
              <a:solidFill>
                <a:prstClr val="black"/>
              </a:solidFill>
            </a:endParaRPr>
          </a:p>
        </p:txBody>
      </p:sp>
      <p:sp>
        <p:nvSpPr>
          <p:cNvPr id="93190"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solidFill>
                  <a:prstClr val="black"/>
                </a:solidFill>
              </a:rPr>
              <a:t>Michael D. Rettig, rettigmd@jmu.edu</a:t>
            </a:r>
          </a:p>
        </p:txBody>
      </p:sp>
      <p:sp>
        <p:nvSpPr>
          <p:cNvPr id="93191"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D2AF0512-004F-4876-B00E-5F1C3B54E7D9}" type="slidenum">
              <a:rPr lang="en-US" sz="1300">
                <a:solidFill>
                  <a:prstClr val="black"/>
                </a:solidFill>
              </a:rPr>
              <a:pPr algn="r" eaLnBrk="0" hangingPunct="0">
                <a:defRPr/>
              </a:pPr>
              <a:t>41</a:t>
            </a:fld>
            <a:endParaRPr lang="en-US" sz="130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p>
            <a:r>
              <a:rPr lang="en-US" smtClean="0">
                <a:solidFill>
                  <a:prstClr val="black"/>
                </a:solidFill>
              </a:rPr>
              <a:t>Designing Elementary School Master Schedules to Enhance Student AchievementDesigning Quality Elementary School Master Schedules</a:t>
            </a:r>
          </a:p>
        </p:txBody>
      </p:sp>
      <p:sp>
        <p:nvSpPr>
          <p:cNvPr id="9" name="Rectangle 3"/>
          <p:cNvSpPr>
            <a:spLocks noGrp="1" noChangeArrowheads="1"/>
          </p:cNvSpPr>
          <p:nvPr>
            <p:ph type="dt" sz="quarter" idx="1"/>
          </p:nvPr>
        </p:nvSpPr>
        <p:spPr/>
        <p:txBody>
          <a:bodyPr/>
          <a:lstStyle/>
          <a:p>
            <a:pPr>
              <a:defRPr/>
            </a:pPr>
            <a:fld id="{F361D2D1-D416-40EF-8676-2F276380A95F}" type="datetime1">
              <a:rPr lang="en-US">
                <a:solidFill>
                  <a:prstClr val="black"/>
                </a:solidFill>
              </a:rPr>
              <a:pPr>
                <a:defRPr/>
              </a:pPr>
              <a:t>10/13/15</a:t>
            </a:fld>
            <a:endParaRPr lang="en-US">
              <a:solidFill>
                <a:prstClr val="black"/>
              </a:solidFill>
            </a:endParaRPr>
          </a:p>
        </p:txBody>
      </p:sp>
      <p:sp>
        <p:nvSpPr>
          <p:cNvPr id="95236" name="Rectangle 6"/>
          <p:cNvSpPr>
            <a:spLocks noGrp="1" noChangeArrowheads="1"/>
          </p:cNvSpPr>
          <p:nvPr>
            <p:ph type="ftr" sz="quarter" idx="4"/>
          </p:nvPr>
        </p:nvSpPr>
        <p:spPr>
          <a:noFill/>
        </p:spPr>
        <p:txBody>
          <a:bodyPr/>
          <a:lstStyle/>
          <a:p>
            <a:r>
              <a:rPr lang="en-US" smtClean="0">
                <a:solidFill>
                  <a:prstClr val="black"/>
                </a:solidFill>
              </a:rPr>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F18D06F2-C981-4343-AF9B-FF9776D24196}" type="slidenum">
              <a:rPr lang="en-US">
                <a:solidFill>
                  <a:prstClr val="black"/>
                </a:solidFill>
              </a:rPr>
              <a:pPr>
                <a:defRPr/>
              </a:pPr>
              <a:t>42</a:t>
            </a:fld>
            <a:endParaRPr lang="en-US">
              <a:solidFill>
                <a:prstClr val="black"/>
              </a:solidFill>
            </a:endParaRPr>
          </a:p>
        </p:txBody>
      </p:sp>
      <p:sp>
        <p:nvSpPr>
          <p:cNvPr id="95238" name="Slide Image Placeholder 1"/>
          <p:cNvSpPr>
            <a:spLocks noGrp="1" noRot="1" noChangeAspect="1" noTextEdit="1"/>
          </p:cNvSpPr>
          <p:nvPr>
            <p:ph type="sldImg"/>
          </p:nvPr>
        </p:nvSpPr>
        <p:spPr>
          <a:ln/>
        </p:spPr>
      </p:sp>
      <p:sp>
        <p:nvSpPr>
          <p:cNvPr id="9523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93188"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solidFill>
                  <a:prstClr val="black"/>
                </a:solidFill>
              </a:rPr>
              <a:t>Designing Quality Elementary School Master Schedules</a:t>
            </a:r>
          </a:p>
        </p:txBody>
      </p:sp>
      <p:sp>
        <p:nvSpPr>
          <p:cNvPr id="93189"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91A37F5A-4133-43B0-9DA8-7120A9290642}" type="datetime1">
              <a:rPr lang="en-US" sz="1300">
                <a:solidFill>
                  <a:prstClr val="black"/>
                </a:solidFill>
              </a:rPr>
              <a:pPr algn="r" eaLnBrk="0" hangingPunct="0">
                <a:defRPr/>
              </a:pPr>
              <a:t>10/13/15</a:t>
            </a:fld>
            <a:endParaRPr lang="en-US" sz="1300">
              <a:solidFill>
                <a:prstClr val="black"/>
              </a:solidFill>
            </a:endParaRPr>
          </a:p>
        </p:txBody>
      </p:sp>
      <p:sp>
        <p:nvSpPr>
          <p:cNvPr id="93190"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solidFill>
                  <a:prstClr val="black"/>
                </a:solidFill>
              </a:rPr>
              <a:t>Michael D. Rettig, rettigmd@jmu.edu</a:t>
            </a:r>
          </a:p>
        </p:txBody>
      </p:sp>
      <p:sp>
        <p:nvSpPr>
          <p:cNvPr id="93191"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D2AF0512-004F-4876-B00E-5F1C3B54E7D9}" type="slidenum">
              <a:rPr lang="en-US" sz="1300">
                <a:solidFill>
                  <a:prstClr val="black"/>
                </a:solidFill>
              </a:rPr>
              <a:pPr algn="r" eaLnBrk="0" hangingPunct="0">
                <a:defRPr/>
              </a:pPr>
              <a:t>42</a:t>
            </a:fld>
            <a:endParaRPr lang="en-US" sz="130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p>
            <a:r>
              <a:rPr lang="en-US" smtClean="0">
                <a:solidFill>
                  <a:prstClr val="black"/>
                </a:solidFill>
              </a:rPr>
              <a:t>Designing Elementary School Master Schedules to Enhance Student AchievementDesigning Quality Elementary School Master Schedules</a:t>
            </a:r>
          </a:p>
        </p:txBody>
      </p:sp>
      <p:sp>
        <p:nvSpPr>
          <p:cNvPr id="9" name="Rectangle 3"/>
          <p:cNvSpPr>
            <a:spLocks noGrp="1" noChangeArrowheads="1"/>
          </p:cNvSpPr>
          <p:nvPr>
            <p:ph type="dt" sz="quarter" idx="1"/>
          </p:nvPr>
        </p:nvSpPr>
        <p:spPr/>
        <p:txBody>
          <a:bodyPr/>
          <a:lstStyle/>
          <a:p>
            <a:pPr>
              <a:defRPr/>
            </a:pPr>
            <a:fld id="{F361D2D1-D416-40EF-8676-2F276380A95F}" type="datetime1">
              <a:rPr lang="en-US">
                <a:solidFill>
                  <a:prstClr val="black"/>
                </a:solidFill>
              </a:rPr>
              <a:pPr>
                <a:defRPr/>
              </a:pPr>
              <a:t>10/13/15</a:t>
            </a:fld>
            <a:endParaRPr lang="en-US">
              <a:solidFill>
                <a:prstClr val="black"/>
              </a:solidFill>
            </a:endParaRPr>
          </a:p>
        </p:txBody>
      </p:sp>
      <p:sp>
        <p:nvSpPr>
          <p:cNvPr id="95236" name="Rectangle 6"/>
          <p:cNvSpPr>
            <a:spLocks noGrp="1" noChangeArrowheads="1"/>
          </p:cNvSpPr>
          <p:nvPr>
            <p:ph type="ftr" sz="quarter" idx="4"/>
          </p:nvPr>
        </p:nvSpPr>
        <p:spPr>
          <a:noFill/>
        </p:spPr>
        <p:txBody>
          <a:bodyPr/>
          <a:lstStyle/>
          <a:p>
            <a:r>
              <a:rPr lang="en-US" smtClean="0">
                <a:solidFill>
                  <a:prstClr val="black"/>
                </a:solidFill>
              </a:rPr>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F18D06F2-C981-4343-AF9B-FF9776D24196}" type="slidenum">
              <a:rPr lang="en-US">
                <a:solidFill>
                  <a:prstClr val="black"/>
                </a:solidFill>
              </a:rPr>
              <a:pPr>
                <a:defRPr/>
              </a:pPr>
              <a:t>43</a:t>
            </a:fld>
            <a:endParaRPr lang="en-US">
              <a:solidFill>
                <a:prstClr val="black"/>
              </a:solidFill>
            </a:endParaRPr>
          </a:p>
        </p:txBody>
      </p:sp>
      <p:sp>
        <p:nvSpPr>
          <p:cNvPr id="95238" name="Slide Image Placeholder 1"/>
          <p:cNvSpPr>
            <a:spLocks noGrp="1" noRot="1" noChangeAspect="1" noTextEdit="1"/>
          </p:cNvSpPr>
          <p:nvPr>
            <p:ph type="sldImg"/>
          </p:nvPr>
        </p:nvSpPr>
        <p:spPr>
          <a:ln/>
        </p:spPr>
      </p:sp>
      <p:sp>
        <p:nvSpPr>
          <p:cNvPr id="9523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93188"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solidFill>
                  <a:prstClr val="black"/>
                </a:solidFill>
              </a:rPr>
              <a:t>Designing Quality Elementary School Master Schedules</a:t>
            </a:r>
          </a:p>
        </p:txBody>
      </p:sp>
      <p:sp>
        <p:nvSpPr>
          <p:cNvPr id="93189"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91A37F5A-4133-43B0-9DA8-7120A9290642}" type="datetime1">
              <a:rPr lang="en-US" sz="1300">
                <a:solidFill>
                  <a:prstClr val="black"/>
                </a:solidFill>
              </a:rPr>
              <a:pPr algn="r" eaLnBrk="0" hangingPunct="0">
                <a:defRPr/>
              </a:pPr>
              <a:t>10/13/15</a:t>
            </a:fld>
            <a:endParaRPr lang="en-US" sz="1300">
              <a:solidFill>
                <a:prstClr val="black"/>
              </a:solidFill>
            </a:endParaRPr>
          </a:p>
        </p:txBody>
      </p:sp>
      <p:sp>
        <p:nvSpPr>
          <p:cNvPr id="93190"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solidFill>
                  <a:prstClr val="black"/>
                </a:solidFill>
              </a:rPr>
              <a:t>Michael D. Rettig, rettigmd@jmu.edu</a:t>
            </a:r>
          </a:p>
        </p:txBody>
      </p:sp>
      <p:sp>
        <p:nvSpPr>
          <p:cNvPr id="93191"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D2AF0512-004F-4876-B00E-5F1C3B54E7D9}" type="slidenum">
              <a:rPr lang="en-US" sz="1300">
                <a:solidFill>
                  <a:prstClr val="black"/>
                </a:solidFill>
              </a:rPr>
              <a:pPr algn="r" eaLnBrk="0" hangingPunct="0">
                <a:defRPr/>
              </a:pPr>
              <a:t>43</a:t>
            </a:fld>
            <a:endParaRPr lang="en-US" sz="130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US" smtClean="0">
              <a:latin typeface="Arial" charset="0"/>
              <a:ea typeface="ＭＳ Ｐゴシック" charset="-128"/>
              <a:cs typeface="ＭＳ Ｐゴシック" charset="-128"/>
            </a:endParaRPr>
          </a:p>
        </p:txBody>
      </p:sp>
      <p:sp>
        <p:nvSpPr>
          <p:cNvPr id="193540" name="Header Placeholder 3"/>
          <p:cNvSpPr>
            <a:spLocks noGrp="1"/>
          </p:cNvSpPr>
          <p:nvPr>
            <p:ph type="hdr" sz="quarter"/>
          </p:nvPr>
        </p:nvSpPr>
        <p:spPr>
          <a:noFill/>
        </p:spPr>
        <p:txBody>
          <a:bodyPr/>
          <a:lstStyle/>
          <a:p>
            <a:r>
              <a:rPr lang="en-US" smtClean="0">
                <a:solidFill>
                  <a:prstClr val="black"/>
                </a:solidFill>
                <a:latin typeface="Times New Roman" charset="0"/>
                <a:ea typeface="ＭＳ Ｐゴシック" charset="-128"/>
                <a:cs typeface="ＭＳ Ｐゴシック" charset="-128"/>
              </a:rPr>
              <a:t>Designing Elementary School Master Schedules to Enhance Student AchievementDesigning Quality Elementary School Master Schedules</a:t>
            </a:r>
          </a:p>
        </p:txBody>
      </p:sp>
      <p:sp>
        <p:nvSpPr>
          <p:cNvPr id="193541" name="Date Placeholder 4"/>
          <p:cNvSpPr>
            <a:spLocks noGrp="1"/>
          </p:cNvSpPr>
          <p:nvPr>
            <p:ph type="dt" sz="quarter" idx="1"/>
          </p:nvPr>
        </p:nvSpPr>
        <p:spPr>
          <a:noFill/>
        </p:spPr>
        <p:txBody>
          <a:bodyPr/>
          <a:lstStyle/>
          <a:p>
            <a:fld id="{88E15DD6-7BE1-8A4C-87B1-D92031749EBF}" type="datetime1">
              <a:rPr lang="en-US" smtClean="0">
                <a:solidFill>
                  <a:prstClr val="black"/>
                </a:solidFill>
                <a:latin typeface="Times New Roman" charset="0"/>
                <a:ea typeface="ＭＳ Ｐゴシック" charset="-128"/>
                <a:cs typeface="ＭＳ Ｐゴシック" charset="-128"/>
              </a:rPr>
              <a:pPr/>
              <a:t>10/13/15</a:t>
            </a:fld>
            <a:endParaRPr lang="en-US" smtClean="0">
              <a:solidFill>
                <a:prstClr val="black"/>
              </a:solidFill>
              <a:latin typeface="Times New Roman" charset="0"/>
              <a:ea typeface="ＭＳ Ｐゴシック" charset="-128"/>
              <a:cs typeface="ＭＳ Ｐゴシック" charset="-128"/>
            </a:endParaRPr>
          </a:p>
        </p:txBody>
      </p:sp>
      <p:sp>
        <p:nvSpPr>
          <p:cNvPr id="193542" name="Footer Placeholder 5"/>
          <p:cNvSpPr>
            <a:spLocks noGrp="1"/>
          </p:cNvSpPr>
          <p:nvPr>
            <p:ph type="ftr" sz="quarter" idx="4"/>
          </p:nvPr>
        </p:nvSpPr>
        <p:spPr>
          <a:noFill/>
        </p:spPr>
        <p:txBody>
          <a:bodyPr/>
          <a:lstStyle/>
          <a:p>
            <a:r>
              <a:rPr lang="en-US" smtClean="0">
                <a:solidFill>
                  <a:prstClr val="black"/>
                </a:solidFill>
                <a:latin typeface="Times New Roman" charset="0"/>
                <a:ea typeface="ＭＳ Ｐゴシック" charset="-128"/>
                <a:cs typeface="ＭＳ Ｐゴシック" charset="-128"/>
              </a:rPr>
              <a:t>Michael D. Rettig, rettigmd@jmu.edu Robert L. Canady, rlynncanady@aol.comMichael D. Rettig, rettigmd@jmu.edu</a:t>
            </a:r>
          </a:p>
        </p:txBody>
      </p:sp>
      <p:sp>
        <p:nvSpPr>
          <p:cNvPr id="193543" name="Slide Number Placeholder 6"/>
          <p:cNvSpPr>
            <a:spLocks noGrp="1"/>
          </p:cNvSpPr>
          <p:nvPr>
            <p:ph type="sldNum" sz="quarter" idx="5"/>
          </p:nvPr>
        </p:nvSpPr>
        <p:spPr>
          <a:noFill/>
        </p:spPr>
        <p:txBody>
          <a:bodyPr/>
          <a:lstStyle/>
          <a:p>
            <a:fld id="{63826717-0B88-E34D-9474-24257381659E}" type="slidenum">
              <a:rPr lang="en-US" smtClean="0">
                <a:solidFill>
                  <a:prstClr val="black"/>
                </a:solidFill>
                <a:latin typeface="Times New Roman" charset="0"/>
                <a:ea typeface="ＭＳ Ｐゴシック" charset="-128"/>
                <a:cs typeface="ＭＳ Ｐゴシック" charset="-128"/>
              </a:rPr>
              <a:pPr/>
              <a:t>45</a:t>
            </a:fld>
            <a:endParaRPr lang="en-US" smtClean="0">
              <a:solidFill>
                <a:prstClr val="black"/>
              </a:solidFill>
              <a:latin typeface="Times New Roman"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US" smtClean="0">
              <a:latin typeface="Arial" charset="0"/>
              <a:ea typeface="ＭＳ Ｐゴシック" charset="-128"/>
              <a:cs typeface="ＭＳ Ｐゴシック" charset="-128"/>
            </a:endParaRPr>
          </a:p>
        </p:txBody>
      </p:sp>
      <p:sp>
        <p:nvSpPr>
          <p:cNvPr id="195588" name="Header Placeholder 3"/>
          <p:cNvSpPr>
            <a:spLocks noGrp="1"/>
          </p:cNvSpPr>
          <p:nvPr>
            <p:ph type="hdr" sz="quarter"/>
          </p:nvPr>
        </p:nvSpPr>
        <p:spPr>
          <a:noFill/>
        </p:spPr>
        <p:txBody>
          <a:bodyPr/>
          <a:lstStyle/>
          <a:p>
            <a:r>
              <a:rPr lang="en-US" smtClean="0">
                <a:solidFill>
                  <a:prstClr val="black"/>
                </a:solidFill>
                <a:latin typeface="Times New Roman" charset="0"/>
                <a:ea typeface="ＭＳ Ｐゴシック" charset="-128"/>
                <a:cs typeface="ＭＳ Ｐゴシック" charset="-128"/>
              </a:rPr>
              <a:t>Designing Elementary School Master Schedules to Enhance Student AchievementDesigning Quality Elementary School Master Schedules</a:t>
            </a:r>
          </a:p>
        </p:txBody>
      </p:sp>
      <p:sp>
        <p:nvSpPr>
          <p:cNvPr id="195589" name="Date Placeholder 4"/>
          <p:cNvSpPr>
            <a:spLocks noGrp="1"/>
          </p:cNvSpPr>
          <p:nvPr>
            <p:ph type="dt" sz="quarter" idx="1"/>
          </p:nvPr>
        </p:nvSpPr>
        <p:spPr>
          <a:noFill/>
        </p:spPr>
        <p:txBody>
          <a:bodyPr/>
          <a:lstStyle/>
          <a:p>
            <a:fld id="{A2334336-1E3D-CE42-A5EF-4ACC57EDAED0}" type="datetime1">
              <a:rPr lang="en-US" smtClean="0">
                <a:solidFill>
                  <a:prstClr val="black"/>
                </a:solidFill>
                <a:latin typeface="Times New Roman" charset="0"/>
                <a:ea typeface="ＭＳ Ｐゴシック" charset="-128"/>
                <a:cs typeface="ＭＳ Ｐゴシック" charset="-128"/>
              </a:rPr>
              <a:pPr/>
              <a:t>10/13/15</a:t>
            </a:fld>
            <a:endParaRPr lang="en-US" smtClean="0">
              <a:solidFill>
                <a:prstClr val="black"/>
              </a:solidFill>
              <a:latin typeface="Times New Roman" charset="0"/>
              <a:ea typeface="ＭＳ Ｐゴシック" charset="-128"/>
              <a:cs typeface="ＭＳ Ｐゴシック" charset="-128"/>
            </a:endParaRPr>
          </a:p>
        </p:txBody>
      </p:sp>
      <p:sp>
        <p:nvSpPr>
          <p:cNvPr id="195590" name="Footer Placeholder 5"/>
          <p:cNvSpPr>
            <a:spLocks noGrp="1"/>
          </p:cNvSpPr>
          <p:nvPr>
            <p:ph type="ftr" sz="quarter" idx="4"/>
          </p:nvPr>
        </p:nvSpPr>
        <p:spPr>
          <a:noFill/>
        </p:spPr>
        <p:txBody>
          <a:bodyPr/>
          <a:lstStyle/>
          <a:p>
            <a:r>
              <a:rPr lang="en-US" smtClean="0">
                <a:solidFill>
                  <a:prstClr val="black"/>
                </a:solidFill>
                <a:latin typeface="Times New Roman" charset="0"/>
                <a:ea typeface="ＭＳ Ｐゴシック" charset="-128"/>
                <a:cs typeface="ＭＳ Ｐゴシック" charset="-128"/>
              </a:rPr>
              <a:t>Michael D. Rettig, rettigmd@jmu.edu Robert L. Canady, rlynncanady@aol.comMichael D. Rettig, rettigmd@jmu.edu</a:t>
            </a:r>
          </a:p>
        </p:txBody>
      </p:sp>
      <p:sp>
        <p:nvSpPr>
          <p:cNvPr id="195591" name="Slide Number Placeholder 6"/>
          <p:cNvSpPr>
            <a:spLocks noGrp="1"/>
          </p:cNvSpPr>
          <p:nvPr>
            <p:ph type="sldNum" sz="quarter" idx="5"/>
          </p:nvPr>
        </p:nvSpPr>
        <p:spPr>
          <a:noFill/>
        </p:spPr>
        <p:txBody>
          <a:bodyPr/>
          <a:lstStyle/>
          <a:p>
            <a:fld id="{9784D5C6-3708-D64F-ABF7-B855D5395F3C}" type="slidenum">
              <a:rPr lang="en-US" smtClean="0">
                <a:solidFill>
                  <a:prstClr val="black"/>
                </a:solidFill>
                <a:latin typeface="Times New Roman" charset="0"/>
                <a:ea typeface="ＭＳ Ｐゴシック" charset="-128"/>
                <a:cs typeface="ＭＳ Ｐゴシック" charset="-128"/>
              </a:rPr>
              <a:pPr/>
              <a:t>46</a:t>
            </a:fld>
            <a:endParaRPr lang="en-US" smtClean="0">
              <a:solidFill>
                <a:prstClr val="black"/>
              </a:solidFill>
              <a:latin typeface="Times New Roman"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a:noFill/>
        </p:spPr>
        <p:txBody>
          <a:bodyPr/>
          <a:lstStyle/>
          <a:p>
            <a:r>
              <a:rPr lang="en-US" smtClean="0">
                <a:solidFill>
                  <a:prstClr val="black"/>
                </a:solidFill>
              </a:rPr>
              <a:t>Scheduling RTI and Special Services in Elmentary Schools: No More "When Can I Have Your Kids?"</a:t>
            </a:r>
          </a:p>
        </p:txBody>
      </p:sp>
      <p:sp>
        <p:nvSpPr>
          <p:cNvPr id="9" name="Rectangle 3"/>
          <p:cNvSpPr>
            <a:spLocks noGrp="1" noChangeArrowheads="1"/>
          </p:cNvSpPr>
          <p:nvPr>
            <p:ph type="dt" sz="quarter" idx="1"/>
          </p:nvPr>
        </p:nvSpPr>
        <p:spPr/>
        <p:txBody>
          <a:bodyPr/>
          <a:lstStyle/>
          <a:p>
            <a:pPr>
              <a:defRPr/>
            </a:pPr>
            <a:fld id="{2867ABC7-8652-A641-B8D7-8E00C6BB82B3}" type="datetime1">
              <a:rPr lang="en-US" smtClean="0">
                <a:solidFill>
                  <a:prstClr val="black"/>
                </a:solidFill>
              </a:rPr>
              <a:pPr>
                <a:defRPr/>
              </a:pPr>
              <a:t>10/13/15</a:t>
            </a:fld>
            <a:endParaRPr lang="en-US">
              <a:solidFill>
                <a:prstClr val="black"/>
              </a:solidFill>
            </a:endParaRPr>
          </a:p>
        </p:txBody>
      </p:sp>
      <p:sp>
        <p:nvSpPr>
          <p:cNvPr id="124932" name="Rectangle 6"/>
          <p:cNvSpPr>
            <a:spLocks noGrp="1" noChangeArrowheads="1"/>
          </p:cNvSpPr>
          <p:nvPr>
            <p:ph type="ftr" sz="quarter" idx="4"/>
          </p:nvPr>
        </p:nvSpPr>
        <p:spPr>
          <a:noFill/>
        </p:spPr>
        <p:txBody>
          <a:bodyPr/>
          <a:lstStyle/>
          <a:p>
            <a:r>
              <a:rPr lang="en-US" smtClean="0">
                <a:solidFill>
                  <a:prstClr val="black"/>
                </a:solidFill>
              </a:rPr>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719B1559-C480-46E3-B801-D04B46F464BA}" type="slidenum">
              <a:rPr lang="en-US">
                <a:solidFill>
                  <a:prstClr val="black"/>
                </a:solidFill>
              </a:rPr>
              <a:pPr>
                <a:defRPr/>
              </a:pPr>
              <a:t>47</a:t>
            </a:fld>
            <a:endParaRPr lang="en-US">
              <a:solidFill>
                <a:prstClr val="black"/>
              </a:solidFill>
            </a:endParaRPr>
          </a:p>
        </p:txBody>
      </p:sp>
      <p:sp>
        <p:nvSpPr>
          <p:cNvPr id="124934" name="Slide Image Placeholder 1"/>
          <p:cNvSpPr>
            <a:spLocks noGrp="1" noRot="1" noChangeAspect="1" noTextEdit="1"/>
          </p:cNvSpPr>
          <p:nvPr>
            <p:ph type="sldImg"/>
          </p:nvPr>
        </p:nvSpPr>
        <p:spPr>
          <a:ln/>
        </p:spPr>
      </p:sp>
      <p:sp>
        <p:nvSpPr>
          <p:cNvPr id="124935" name="Notes Placeholder 2"/>
          <p:cNvSpPr>
            <a:spLocks noGrp="1"/>
          </p:cNvSpPr>
          <p:nvPr>
            <p:ph type="body" idx="1"/>
          </p:nvPr>
        </p:nvSpPr>
        <p:spPr>
          <a:noFill/>
          <a:ln w="9525"/>
        </p:spPr>
        <p:txBody>
          <a:bodyPr/>
          <a:lstStyle/>
          <a:p>
            <a:endParaRPr lang="en-US" smtClean="0">
              <a:latin typeface="Arial" pitchFamily="34" charset="0"/>
            </a:endParaRPr>
          </a:p>
        </p:txBody>
      </p:sp>
      <p:sp>
        <p:nvSpPr>
          <p:cNvPr id="124936" name="Header Placeholder 3"/>
          <p:cNvSpPr txBox="1">
            <a:spLocks noGrp="1"/>
          </p:cNvSpPr>
          <p:nvPr/>
        </p:nvSpPr>
        <p:spPr bwMode="auto">
          <a:xfrm>
            <a:off x="0" y="0"/>
            <a:ext cx="3170238" cy="481013"/>
          </a:xfrm>
          <a:prstGeom prst="rect">
            <a:avLst/>
          </a:prstGeom>
          <a:noFill/>
          <a:ln w="12700">
            <a:noFill/>
            <a:miter lim="800000"/>
            <a:headEnd type="none" w="sm" len="sm"/>
            <a:tailEnd type="none" w="sm" len="sm"/>
          </a:ln>
        </p:spPr>
        <p:txBody>
          <a:bodyPr lIns="97064" tIns="48532" rIns="97064" bIns="48532"/>
          <a:lstStyle/>
          <a:p>
            <a:pPr eaLnBrk="0" hangingPunct="0"/>
            <a:r>
              <a:rPr lang="en-US" sz="1300">
                <a:solidFill>
                  <a:prstClr val="black"/>
                </a:solidFill>
              </a:rPr>
              <a:t>Designing Quality Elementary School Master Schedules</a:t>
            </a:r>
          </a:p>
        </p:txBody>
      </p:sp>
      <p:sp>
        <p:nvSpPr>
          <p:cNvPr id="124937" name="Date Placeholder 4"/>
          <p:cNvSpPr txBox="1">
            <a:spLocks noGrp="1"/>
          </p:cNvSpPr>
          <p:nvPr/>
        </p:nvSpPr>
        <p:spPr bwMode="auto">
          <a:xfrm>
            <a:off x="4144963" y="0"/>
            <a:ext cx="3170237" cy="481013"/>
          </a:xfrm>
          <a:prstGeom prst="rect">
            <a:avLst/>
          </a:prstGeom>
          <a:noFill/>
          <a:ln w="12700">
            <a:noFill/>
            <a:miter lim="800000"/>
            <a:headEnd type="none" w="sm" len="sm"/>
            <a:tailEnd type="none" w="sm" len="sm"/>
          </a:ln>
        </p:spPr>
        <p:txBody>
          <a:bodyPr lIns="97064" tIns="48532" rIns="97064" bIns="48532"/>
          <a:lstStyle/>
          <a:p>
            <a:pPr algn="r" eaLnBrk="0" hangingPunct="0"/>
            <a:fld id="{76B75C76-2AD3-44D5-994C-7ABE160D29AA}" type="datetime1">
              <a:rPr lang="en-US" sz="1300">
                <a:solidFill>
                  <a:prstClr val="black"/>
                </a:solidFill>
              </a:rPr>
              <a:pPr algn="r" eaLnBrk="0" hangingPunct="0"/>
              <a:t>10/13/15</a:t>
            </a:fld>
            <a:endParaRPr lang="en-US" sz="1300">
              <a:solidFill>
                <a:prstClr val="black"/>
              </a:solidFill>
            </a:endParaRPr>
          </a:p>
        </p:txBody>
      </p:sp>
      <p:sp>
        <p:nvSpPr>
          <p:cNvPr id="124938" name="Footer Placeholder 5"/>
          <p:cNvSpPr txBox="1">
            <a:spLocks noGrp="1"/>
          </p:cNvSpPr>
          <p:nvPr/>
        </p:nvSpPr>
        <p:spPr bwMode="auto">
          <a:xfrm>
            <a:off x="0" y="9120188"/>
            <a:ext cx="3170238" cy="481012"/>
          </a:xfrm>
          <a:prstGeom prst="rect">
            <a:avLst/>
          </a:prstGeom>
          <a:noFill/>
          <a:ln w="12700">
            <a:noFill/>
            <a:miter lim="800000"/>
            <a:headEnd type="none" w="sm" len="sm"/>
            <a:tailEnd type="none" w="sm" len="sm"/>
          </a:ln>
        </p:spPr>
        <p:txBody>
          <a:bodyPr lIns="97064" tIns="48532" rIns="97064" bIns="48532" anchor="b"/>
          <a:lstStyle/>
          <a:p>
            <a:pPr eaLnBrk="0" hangingPunct="0"/>
            <a:r>
              <a:rPr lang="en-US" sz="1300">
                <a:solidFill>
                  <a:prstClr val="black"/>
                </a:solidFill>
              </a:rPr>
              <a:t>Michael D. Rettig, rettigmd@jmu.edu</a:t>
            </a:r>
          </a:p>
        </p:txBody>
      </p:sp>
      <p:sp>
        <p:nvSpPr>
          <p:cNvPr id="124939" name="Slide Number Placeholder 6"/>
          <p:cNvSpPr txBox="1">
            <a:spLocks noGrp="1"/>
          </p:cNvSpPr>
          <p:nvPr/>
        </p:nvSpPr>
        <p:spPr bwMode="auto">
          <a:xfrm>
            <a:off x="4144963" y="9120188"/>
            <a:ext cx="3170237" cy="481012"/>
          </a:xfrm>
          <a:prstGeom prst="rect">
            <a:avLst/>
          </a:prstGeom>
          <a:noFill/>
          <a:ln w="12700">
            <a:noFill/>
            <a:miter lim="800000"/>
            <a:headEnd type="none" w="sm" len="sm"/>
            <a:tailEnd type="none" w="sm" len="sm"/>
          </a:ln>
        </p:spPr>
        <p:txBody>
          <a:bodyPr lIns="97064" tIns="48532" rIns="97064" bIns="48532" anchor="b"/>
          <a:lstStyle/>
          <a:p>
            <a:pPr algn="r" eaLnBrk="0" hangingPunct="0"/>
            <a:fld id="{FB486C70-1824-4053-BBA1-D98367DC01B8}" type="slidenum">
              <a:rPr lang="en-US" sz="1300">
                <a:solidFill>
                  <a:prstClr val="black"/>
                </a:solidFill>
              </a:rPr>
              <a:pPr algn="r" eaLnBrk="0" hangingPunct="0"/>
              <a:t>47</a:t>
            </a:fld>
            <a:endParaRPr lang="en-US" sz="130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p:spPr>
        <p:txBody>
          <a:bodyPr/>
          <a:lstStyle/>
          <a:p>
            <a:r>
              <a:rPr lang="en-US" smtClean="0"/>
              <a:t>Scheduling RTI and Special Services in Elmentary Schools: No More "When Can I Have Your Kids?"</a:t>
            </a:r>
          </a:p>
        </p:txBody>
      </p:sp>
      <p:sp>
        <p:nvSpPr>
          <p:cNvPr id="9" name="Rectangle 3"/>
          <p:cNvSpPr>
            <a:spLocks noGrp="1" noChangeArrowheads="1"/>
          </p:cNvSpPr>
          <p:nvPr>
            <p:ph type="dt" sz="quarter" idx="1"/>
          </p:nvPr>
        </p:nvSpPr>
        <p:spPr/>
        <p:txBody>
          <a:bodyPr/>
          <a:lstStyle/>
          <a:p>
            <a:pPr>
              <a:defRPr/>
            </a:pPr>
            <a:fld id="{2AE4EA13-5E79-C74F-8A7F-00240B9FE2B0}" type="datetime1">
              <a:rPr lang="en-US" smtClean="0"/>
              <a:pPr>
                <a:defRPr/>
              </a:pPr>
              <a:t>10/13/15</a:t>
            </a:fld>
            <a:endParaRPr lang="en-US"/>
          </a:p>
        </p:txBody>
      </p:sp>
      <p:sp>
        <p:nvSpPr>
          <p:cNvPr id="115716"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2DBDB36F-1723-4E94-8013-C080C4C438F0}" type="slidenum">
              <a:rPr lang="en-US"/>
              <a:pPr>
                <a:defRPr/>
              </a:pPr>
              <a:t>48</a:t>
            </a:fld>
            <a:endParaRPr lang="en-US"/>
          </a:p>
        </p:txBody>
      </p:sp>
      <p:sp>
        <p:nvSpPr>
          <p:cNvPr id="115718" name="Slide Image Placeholder 1"/>
          <p:cNvSpPr>
            <a:spLocks noGrp="1" noRot="1" noChangeAspect="1" noTextEdit="1"/>
          </p:cNvSpPr>
          <p:nvPr>
            <p:ph type="sldImg"/>
          </p:nvPr>
        </p:nvSpPr>
        <p:spPr>
          <a:ln/>
        </p:spPr>
      </p:sp>
      <p:sp>
        <p:nvSpPr>
          <p:cNvPr id="11571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88068"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88069"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AF70566F-1D32-45F1-8813-A81D651CD0FE}" type="datetime1">
              <a:rPr lang="en-US" sz="1300">
                <a:cs typeface="+mn-cs"/>
              </a:rPr>
              <a:pPr algn="r" eaLnBrk="0" hangingPunct="0">
                <a:defRPr/>
              </a:pPr>
              <a:t>10/13/15</a:t>
            </a:fld>
            <a:endParaRPr lang="en-US" sz="1300">
              <a:cs typeface="+mn-cs"/>
            </a:endParaRPr>
          </a:p>
        </p:txBody>
      </p:sp>
      <p:sp>
        <p:nvSpPr>
          <p:cNvPr id="88070"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88071"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9A265757-5EFC-47A8-8348-C749B5C77464}" type="slidenum">
              <a:rPr lang="en-US" sz="1300">
                <a:cs typeface="+mn-cs"/>
              </a:rPr>
              <a:pPr algn="r" eaLnBrk="0" hangingPunct="0">
                <a:defRPr/>
              </a:pPr>
              <a:t>48</a:t>
            </a:fld>
            <a:endParaRPr lang="en-US" sz="130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w="9525"/>
        </p:spPr>
        <p:txBody>
          <a:bodyPr/>
          <a:lstStyle/>
          <a:p>
            <a:endParaRPr lang="en-US" smtClean="0">
              <a:latin typeface="Arial" pitchFamily="34" charset="0"/>
            </a:endParaRPr>
          </a:p>
        </p:txBody>
      </p:sp>
      <p:sp>
        <p:nvSpPr>
          <p:cNvPr id="103428" name="Header Placeholder 3"/>
          <p:cNvSpPr>
            <a:spLocks noGrp="1"/>
          </p:cNvSpPr>
          <p:nvPr>
            <p:ph type="hdr" sz="quarter"/>
          </p:nvPr>
        </p:nvSpPr>
        <p:spPr>
          <a:noFill/>
        </p:spPr>
        <p:txBody>
          <a:bodyPr/>
          <a:lstStyle/>
          <a:p>
            <a:r>
              <a:rPr lang="en-US" smtClean="0"/>
              <a:t>Scheduling RTI and Special Services in Elmentary Schools: No More "When Can I Have Your Kids?"</a:t>
            </a:r>
          </a:p>
        </p:txBody>
      </p:sp>
      <p:sp>
        <p:nvSpPr>
          <p:cNvPr id="90117" name="Date Placeholder 4"/>
          <p:cNvSpPr>
            <a:spLocks noGrp="1"/>
          </p:cNvSpPr>
          <p:nvPr>
            <p:ph type="dt" sz="quarter" idx="1"/>
          </p:nvPr>
        </p:nvSpPr>
        <p:spPr/>
        <p:txBody>
          <a:bodyPr/>
          <a:lstStyle/>
          <a:p>
            <a:pPr>
              <a:defRPr/>
            </a:pPr>
            <a:fld id="{7FC2249D-22CC-9A49-A4FD-BE76F9CB82DA}" type="datetime1">
              <a:rPr lang="en-US" smtClean="0"/>
              <a:pPr>
                <a:defRPr/>
              </a:pPr>
              <a:t>10/13/15</a:t>
            </a:fld>
            <a:endParaRPr lang="en-US" smtClean="0"/>
          </a:p>
        </p:txBody>
      </p:sp>
      <p:sp>
        <p:nvSpPr>
          <p:cNvPr id="103430" name="Footer Placeholder 5"/>
          <p:cNvSpPr>
            <a:spLocks noGrp="1"/>
          </p:cNvSpPr>
          <p:nvPr>
            <p:ph type="ftr" sz="quarter" idx="4"/>
          </p:nvPr>
        </p:nvSpPr>
        <p:spPr>
          <a:noFill/>
        </p:spPr>
        <p:txBody>
          <a:bodyPr/>
          <a:lstStyle/>
          <a:p>
            <a:r>
              <a:rPr lang="en-US" smtClean="0"/>
              <a:t>Michael D. Rettig                                            rettigmd@jmu.edu</a:t>
            </a:r>
          </a:p>
        </p:txBody>
      </p:sp>
      <p:sp>
        <p:nvSpPr>
          <p:cNvPr id="90119" name="Slide Number Placeholder 6"/>
          <p:cNvSpPr>
            <a:spLocks noGrp="1"/>
          </p:cNvSpPr>
          <p:nvPr>
            <p:ph type="sldNum" sz="quarter" idx="5"/>
          </p:nvPr>
        </p:nvSpPr>
        <p:spPr/>
        <p:txBody>
          <a:bodyPr/>
          <a:lstStyle/>
          <a:p>
            <a:pPr>
              <a:defRPr/>
            </a:pPr>
            <a:fld id="{9FD43E80-2BF0-415F-B46E-2DED42C67313}" type="slidenum">
              <a:rPr lang="en-US" smtClean="0"/>
              <a:pPr>
                <a:defRPr/>
              </a:pPr>
              <a:t>49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US" smtClean="0">
              <a:latin typeface="Arial" charset="0"/>
              <a:ea typeface="ＭＳ Ｐゴシック" charset="-128"/>
              <a:cs typeface="ＭＳ Ｐゴシック" charset="-128"/>
            </a:endParaRPr>
          </a:p>
        </p:txBody>
      </p:sp>
      <p:sp>
        <p:nvSpPr>
          <p:cNvPr id="193540" name="Header Placeholder 3"/>
          <p:cNvSpPr>
            <a:spLocks noGrp="1"/>
          </p:cNvSpPr>
          <p:nvPr>
            <p:ph type="hdr" sz="quarter"/>
          </p:nvPr>
        </p:nvSpPr>
        <p:spPr>
          <a:noFill/>
        </p:spPr>
        <p:txBody>
          <a:bodyPr/>
          <a:lstStyle/>
          <a:p>
            <a:r>
              <a:rPr lang="en-US" smtClean="0">
                <a:latin typeface="Times New Roman" charset="0"/>
                <a:ea typeface="ＭＳ Ｐゴシック" charset="-128"/>
                <a:cs typeface="ＭＳ Ｐゴシック" charset="-128"/>
              </a:rPr>
              <a:t>Designing Elementary School Master Schedules to Enhance Student AchievementDesigning Quality Elementary School Master Schedules</a:t>
            </a:r>
          </a:p>
        </p:txBody>
      </p:sp>
      <p:sp>
        <p:nvSpPr>
          <p:cNvPr id="193541" name="Date Placeholder 4"/>
          <p:cNvSpPr>
            <a:spLocks noGrp="1"/>
          </p:cNvSpPr>
          <p:nvPr>
            <p:ph type="dt" sz="quarter" idx="1"/>
          </p:nvPr>
        </p:nvSpPr>
        <p:spPr>
          <a:noFill/>
        </p:spPr>
        <p:txBody>
          <a:bodyPr/>
          <a:lstStyle/>
          <a:p>
            <a:fld id="{88E15DD6-7BE1-8A4C-87B1-D92031749EBF}" type="datetime1">
              <a:rPr lang="en-US" smtClean="0">
                <a:latin typeface="Times New Roman" charset="0"/>
                <a:ea typeface="ＭＳ Ｐゴシック" charset="-128"/>
                <a:cs typeface="ＭＳ Ｐゴシック" charset="-128"/>
              </a:rPr>
              <a:pPr/>
              <a:t>10/13/15</a:t>
            </a:fld>
            <a:endParaRPr lang="en-US" smtClean="0">
              <a:latin typeface="Times New Roman" charset="0"/>
              <a:ea typeface="ＭＳ Ｐゴシック" charset="-128"/>
              <a:cs typeface="ＭＳ Ｐゴシック" charset="-128"/>
            </a:endParaRPr>
          </a:p>
        </p:txBody>
      </p:sp>
      <p:sp>
        <p:nvSpPr>
          <p:cNvPr id="193542" name="Footer Placeholder 5"/>
          <p:cNvSpPr>
            <a:spLocks noGrp="1"/>
          </p:cNvSpPr>
          <p:nvPr>
            <p:ph type="ftr" sz="quarter" idx="4"/>
          </p:nvPr>
        </p:nvSpPr>
        <p:spPr>
          <a:noFill/>
        </p:spPr>
        <p:txBody>
          <a:bodyPr/>
          <a:lstStyle/>
          <a:p>
            <a:r>
              <a:rPr lang="en-US" smtClean="0">
                <a:latin typeface="Times New Roman" charset="0"/>
                <a:ea typeface="ＭＳ Ｐゴシック" charset="-128"/>
                <a:cs typeface="ＭＳ Ｐゴシック" charset="-128"/>
              </a:rPr>
              <a:t>Michael D. Rettig, rettigmd@jmu.edu Robert L. Canady, rlynncanady@aol.comMichael D. Rettig, rettigmd@jmu.edu</a:t>
            </a:r>
          </a:p>
        </p:txBody>
      </p:sp>
      <p:sp>
        <p:nvSpPr>
          <p:cNvPr id="193543" name="Slide Number Placeholder 6"/>
          <p:cNvSpPr>
            <a:spLocks noGrp="1"/>
          </p:cNvSpPr>
          <p:nvPr>
            <p:ph type="sldNum" sz="quarter" idx="5"/>
          </p:nvPr>
        </p:nvSpPr>
        <p:spPr>
          <a:noFill/>
        </p:spPr>
        <p:txBody>
          <a:bodyPr/>
          <a:lstStyle/>
          <a:p>
            <a:fld id="{63826717-0B88-E34D-9474-24257381659E}" type="slidenum">
              <a:rPr lang="en-US" smtClean="0">
                <a:latin typeface="Times New Roman" charset="0"/>
                <a:ea typeface="ＭＳ Ｐゴシック" charset="-128"/>
                <a:cs typeface="ＭＳ Ｐゴシック" charset="-128"/>
              </a:rPr>
              <a:pPr/>
              <a:t>50</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US" smtClean="0"/>
              <a:t>Scheduling RTI and Special Services in Elmentary Schools: No More "When Can I Have Your Kids?"</a:t>
            </a:r>
          </a:p>
        </p:txBody>
      </p:sp>
      <p:sp>
        <p:nvSpPr>
          <p:cNvPr id="9" name="Rectangle 3"/>
          <p:cNvSpPr>
            <a:spLocks noGrp="1" noChangeArrowheads="1"/>
          </p:cNvSpPr>
          <p:nvPr>
            <p:ph type="dt" sz="quarter" idx="1"/>
          </p:nvPr>
        </p:nvSpPr>
        <p:spPr/>
        <p:txBody>
          <a:bodyPr/>
          <a:lstStyle/>
          <a:p>
            <a:pPr>
              <a:defRPr/>
            </a:pPr>
            <a:fld id="{C45715A3-F875-FD4B-ACAD-0B831565F0AE}" type="datetime1">
              <a:rPr lang="en-US" smtClean="0"/>
              <a:pPr>
                <a:defRPr/>
              </a:pPr>
              <a:t>10/13/15</a:t>
            </a:fld>
            <a:endParaRPr lang="en-US"/>
          </a:p>
        </p:txBody>
      </p:sp>
      <p:sp>
        <p:nvSpPr>
          <p:cNvPr id="104452"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B6BA7CF5-90B4-46F0-B28F-57A452E20E4B}" type="slidenum">
              <a:rPr lang="en-US"/>
              <a:pPr>
                <a:defRPr/>
              </a:pPr>
              <a:t>4</a:t>
            </a:fld>
            <a:endParaRPr lang="en-US"/>
          </a:p>
        </p:txBody>
      </p:sp>
      <p:sp>
        <p:nvSpPr>
          <p:cNvPr id="104454" name="Slide Image Placeholder 1"/>
          <p:cNvSpPr>
            <a:spLocks noGrp="1" noRot="1" noChangeAspect="1" noTextEdit="1"/>
          </p:cNvSpPr>
          <p:nvPr>
            <p:ph type="sldImg"/>
          </p:nvPr>
        </p:nvSpPr>
        <p:spPr>
          <a:ln/>
        </p:spPr>
      </p:sp>
      <p:sp>
        <p:nvSpPr>
          <p:cNvPr id="104455" name="Notes Placeholder 2"/>
          <p:cNvSpPr>
            <a:spLocks noGrp="1"/>
          </p:cNvSpPr>
          <p:nvPr>
            <p:ph type="body" idx="1"/>
          </p:nvPr>
        </p:nvSpPr>
        <p:spPr>
          <a:noFill/>
          <a:ln w="9525"/>
        </p:spPr>
        <p:txBody>
          <a:bodyPr/>
          <a:lstStyle/>
          <a:p>
            <a:endParaRPr lang="en-US" smtClean="0">
              <a:latin typeface="Arial" pitchFamily="34" charset="0"/>
            </a:endParaRPr>
          </a:p>
        </p:txBody>
      </p:sp>
      <p:sp>
        <p:nvSpPr>
          <p:cNvPr id="73732"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73733"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9EC2ECCC-1D11-457D-9EA4-37C7EF380122}" type="datetime1">
              <a:rPr lang="en-US" sz="1300">
                <a:cs typeface="+mn-cs"/>
              </a:rPr>
              <a:pPr algn="r" eaLnBrk="0" hangingPunct="0">
                <a:defRPr/>
              </a:pPr>
              <a:t>10/13/15</a:t>
            </a:fld>
            <a:endParaRPr lang="en-US" sz="1300">
              <a:cs typeface="+mn-cs"/>
            </a:endParaRPr>
          </a:p>
        </p:txBody>
      </p:sp>
      <p:sp>
        <p:nvSpPr>
          <p:cNvPr id="73734"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73735"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0F45E3EE-330A-4F85-8631-A808B00A5EE7}" type="slidenum">
              <a:rPr lang="en-US" sz="1300">
                <a:cs typeface="+mn-cs"/>
              </a:rPr>
              <a:pPr algn="r" eaLnBrk="0" hangingPunct="0">
                <a:defRPr/>
              </a:pPr>
              <a:t>4</a:t>
            </a:fld>
            <a:endParaRPr lang="en-US" sz="130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US" smtClean="0">
              <a:latin typeface="Arial" charset="0"/>
              <a:ea typeface="ＭＳ Ｐゴシック" charset="-128"/>
              <a:cs typeface="ＭＳ Ｐゴシック" charset="-128"/>
            </a:endParaRPr>
          </a:p>
        </p:txBody>
      </p:sp>
      <p:sp>
        <p:nvSpPr>
          <p:cNvPr id="195588" name="Header Placeholder 3"/>
          <p:cNvSpPr>
            <a:spLocks noGrp="1"/>
          </p:cNvSpPr>
          <p:nvPr>
            <p:ph type="hdr" sz="quarter"/>
          </p:nvPr>
        </p:nvSpPr>
        <p:spPr>
          <a:noFill/>
        </p:spPr>
        <p:txBody>
          <a:bodyPr/>
          <a:lstStyle/>
          <a:p>
            <a:r>
              <a:rPr lang="en-US" smtClean="0">
                <a:latin typeface="Times New Roman" charset="0"/>
                <a:ea typeface="ＭＳ Ｐゴシック" charset="-128"/>
                <a:cs typeface="ＭＳ Ｐゴシック" charset="-128"/>
              </a:rPr>
              <a:t>Designing Elementary School Master Schedules to Enhance Student AchievementDesigning Quality Elementary School Master Schedules</a:t>
            </a:r>
          </a:p>
        </p:txBody>
      </p:sp>
      <p:sp>
        <p:nvSpPr>
          <p:cNvPr id="195589" name="Date Placeholder 4"/>
          <p:cNvSpPr>
            <a:spLocks noGrp="1"/>
          </p:cNvSpPr>
          <p:nvPr>
            <p:ph type="dt" sz="quarter" idx="1"/>
          </p:nvPr>
        </p:nvSpPr>
        <p:spPr>
          <a:noFill/>
        </p:spPr>
        <p:txBody>
          <a:bodyPr/>
          <a:lstStyle/>
          <a:p>
            <a:fld id="{A2334336-1E3D-CE42-A5EF-4ACC57EDAED0}" type="datetime1">
              <a:rPr lang="en-US" smtClean="0">
                <a:latin typeface="Times New Roman" charset="0"/>
                <a:ea typeface="ＭＳ Ｐゴシック" charset="-128"/>
                <a:cs typeface="ＭＳ Ｐゴシック" charset="-128"/>
              </a:rPr>
              <a:pPr/>
              <a:t>10/13/15</a:t>
            </a:fld>
            <a:endParaRPr lang="en-US" smtClean="0">
              <a:latin typeface="Times New Roman" charset="0"/>
              <a:ea typeface="ＭＳ Ｐゴシック" charset="-128"/>
              <a:cs typeface="ＭＳ Ｐゴシック" charset="-128"/>
            </a:endParaRPr>
          </a:p>
        </p:txBody>
      </p:sp>
      <p:sp>
        <p:nvSpPr>
          <p:cNvPr id="195590" name="Footer Placeholder 5"/>
          <p:cNvSpPr>
            <a:spLocks noGrp="1"/>
          </p:cNvSpPr>
          <p:nvPr>
            <p:ph type="ftr" sz="quarter" idx="4"/>
          </p:nvPr>
        </p:nvSpPr>
        <p:spPr>
          <a:noFill/>
        </p:spPr>
        <p:txBody>
          <a:bodyPr/>
          <a:lstStyle/>
          <a:p>
            <a:r>
              <a:rPr lang="en-US" smtClean="0">
                <a:latin typeface="Times New Roman" charset="0"/>
                <a:ea typeface="ＭＳ Ｐゴシック" charset="-128"/>
                <a:cs typeface="ＭＳ Ｐゴシック" charset="-128"/>
              </a:rPr>
              <a:t>Michael D. Rettig, rettigmd@jmu.edu Robert L. Canady, rlynncanady@aol.comMichael D. Rettig, rettigmd@jmu.edu</a:t>
            </a:r>
          </a:p>
        </p:txBody>
      </p:sp>
      <p:sp>
        <p:nvSpPr>
          <p:cNvPr id="195591" name="Slide Number Placeholder 6"/>
          <p:cNvSpPr>
            <a:spLocks noGrp="1"/>
          </p:cNvSpPr>
          <p:nvPr>
            <p:ph type="sldNum" sz="quarter" idx="5"/>
          </p:nvPr>
        </p:nvSpPr>
        <p:spPr>
          <a:noFill/>
        </p:spPr>
        <p:txBody>
          <a:bodyPr/>
          <a:lstStyle/>
          <a:p>
            <a:fld id="{9784D5C6-3708-D64F-ABF7-B855D5395F3C}" type="slidenum">
              <a:rPr lang="en-US" smtClean="0">
                <a:latin typeface="Times New Roman" charset="0"/>
                <a:ea typeface="ＭＳ Ｐゴシック" charset="-128"/>
                <a:cs typeface="ＭＳ Ｐゴシック" charset="-128"/>
              </a:rPr>
              <a:pPr/>
              <a:t>51</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w="9525"/>
        </p:spPr>
        <p:txBody>
          <a:bodyPr/>
          <a:lstStyle/>
          <a:p>
            <a:endParaRPr lang="en-US" smtClean="0">
              <a:latin typeface="Arial" pitchFamily="34" charset="0"/>
            </a:endParaRPr>
          </a:p>
        </p:txBody>
      </p:sp>
      <p:sp>
        <p:nvSpPr>
          <p:cNvPr id="74756" name="Header Placeholder 3"/>
          <p:cNvSpPr>
            <a:spLocks noGrp="1"/>
          </p:cNvSpPr>
          <p:nvPr>
            <p:ph type="hdr" sz="quarter"/>
          </p:nvPr>
        </p:nvSpPr>
        <p:spPr>
          <a:noFill/>
        </p:spPr>
        <p:txBody>
          <a:bodyPr/>
          <a:lstStyle/>
          <a:p>
            <a:r>
              <a:rPr lang="en-US" smtClean="0">
                <a:solidFill>
                  <a:prstClr val="black"/>
                </a:solidFill>
              </a:rPr>
              <a:t>Designing Elementary School Master Schedules to Enhance Student AchievementDesigning Quality Elementary School Master Schedules</a:t>
            </a:r>
          </a:p>
        </p:txBody>
      </p:sp>
      <p:sp>
        <p:nvSpPr>
          <p:cNvPr id="5" name="Date Placeholder 4"/>
          <p:cNvSpPr>
            <a:spLocks noGrp="1"/>
          </p:cNvSpPr>
          <p:nvPr>
            <p:ph type="dt" sz="quarter" idx="1"/>
          </p:nvPr>
        </p:nvSpPr>
        <p:spPr/>
        <p:txBody>
          <a:bodyPr/>
          <a:lstStyle/>
          <a:p>
            <a:pPr>
              <a:defRPr/>
            </a:pPr>
            <a:fld id="{5A32A754-8A8F-442E-8007-51A6686FB17A}" type="datetime1">
              <a:rPr lang="en-US" smtClean="0">
                <a:solidFill>
                  <a:prstClr val="black"/>
                </a:solidFill>
              </a:rPr>
              <a:pPr>
                <a:defRPr/>
              </a:pPr>
              <a:t>10/13/15</a:t>
            </a:fld>
            <a:endParaRPr lang="en-US">
              <a:solidFill>
                <a:prstClr val="black"/>
              </a:solidFill>
            </a:endParaRPr>
          </a:p>
        </p:txBody>
      </p:sp>
      <p:sp>
        <p:nvSpPr>
          <p:cNvPr id="74758" name="Footer Placeholder 5"/>
          <p:cNvSpPr>
            <a:spLocks noGrp="1"/>
          </p:cNvSpPr>
          <p:nvPr>
            <p:ph type="ftr" sz="quarter" idx="4"/>
          </p:nvPr>
        </p:nvSpPr>
        <p:spPr>
          <a:noFill/>
        </p:spPr>
        <p:txBody>
          <a:bodyPr/>
          <a:lstStyle/>
          <a:p>
            <a:r>
              <a:rPr lang="en-US" smtClean="0">
                <a:solidFill>
                  <a:prstClr val="black"/>
                </a:solidFill>
              </a:rPr>
              <a:t>Michael D. Rettig, rettigmd@jmu.edu Robert L. Canady, rlynncanady@aol.comMichael D. Rettig, rettigmd@jmu.edu</a:t>
            </a:r>
          </a:p>
        </p:txBody>
      </p:sp>
      <p:sp>
        <p:nvSpPr>
          <p:cNvPr id="7" name="Slide Number Placeholder 6"/>
          <p:cNvSpPr>
            <a:spLocks noGrp="1"/>
          </p:cNvSpPr>
          <p:nvPr>
            <p:ph type="sldNum" sz="quarter" idx="5"/>
          </p:nvPr>
        </p:nvSpPr>
        <p:spPr/>
        <p:txBody>
          <a:bodyPr/>
          <a:lstStyle/>
          <a:p>
            <a:pPr>
              <a:defRPr/>
            </a:pPr>
            <a:fld id="{514124A6-4189-4012-8356-C92C124EC03B}" type="slidenum">
              <a:rPr lang="en-US" smtClean="0">
                <a:solidFill>
                  <a:prstClr val="black"/>
                </a:solidFill>
              </a:rPr>
              <a:pPr>
                <a:defRPr/>
              </a:pPr>
              <a:t>52</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a:noFill/>
        </p:spPr>
        <p:txBody>
          <a:bodyPr/>
          <a:lstStyle/>
          <a:p>
            <a:r>
              <a:rPr lang="en-US" smtClean="0"/>
              <a:t>Scheduling RTI and Special Services in Elmentary Schools: No More "When Can I Have Your Kids?"</a:t>
            </a:r>
          </a:p>
        </p:txBody>
      </p:sp>
      <p:sp>
        <p:nvSpPr>
          <p:cNvPr id="9" name="Rectangle 3"/>
          <p:cNvSpPr>
            <a:spLocks noGrp="1" noChangeArrowheads="1"/>
          </p:cNvSpPr>
          <p:nvPr>
            <p:ph type="dt" sz="quarter" idx="1"/>
          </p:nvPr>
        </p:nvSpPr>
        <p:spPr/>
        <p:txBody>
          <a:bodyPr/>
          <a:lstStyle/>
          <a:p>
            <a:pPr>
              <a:defRPr/>
            </a:pPr>
            <a:fld id="{2867ABC7-8652-A641-B8D7-8E00C6BB82B3}" type="datetime1">
              <a:rPr lang="en-US" smtClean="0"/>
              <a:pPr>
                <a:defRPr/>
              </a:pPr>
              <a:t>10/13/15</a:t>
            </a:fld>
            <a:endParaRPr lang="en-US"/>
          </a:p>
        </p:txBody>
      </p:sp>
      <p:sp>
        <p:nvSpPr>
          <p:cNvPr id="124932"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719B1559-C480-46E3-B801-D04B46F464BA}" type="slidenum">
              <a:rPr lang="en-US"/>
              <a:pPr>
                <a:defRPr/>
              </a:pPr>
              <a:t>53</a:t>
            </a:fld>
            <a:endParaRPr lang="en-US"/>
          </a:p>
        </p:txBody>
      </p:sp>
      <p:sp>
        <p:nvSpPr>
          <p:cNvPr id="124934" name="Slide Image Placeholder 1"/>
          <p:cNvSpPr>
            <a:spLocks noGrp="1" noRot="1" noChangeAspect="1" noTextEdit="1"/>
          </p:cNvSpPr>
          <p:nvPr>
            <p:ph type="sldImg"/>
          </p:nvPr>
        </p:nvSpPr>
        <p:spPr>
          <a:ln/>
        </p:spPr>
      </p:sp>
      <p:sp>
        <p:nvSpPr>
          <p:cNvPr id="124935" name="Notes Placeholder 2"/>
          <p:cNvSpPr>
            <a:spLocks noGrp="1"/>
          </p:cNvSpPr>
          <p:nvPr>
            <p:ph type="body" idx="1"/>
          </p:nvPr>
        </p:nvSpPr>
        <p:spPr>
          <a:noFill/>
          <a:ln w="9525"/>
        </p:spPr>
        <p:txBody>
          <a:bodyPr/>
          <a:lstStyle/>
          <a:p>
            <a:endParaRPr lang="en-US" smtClean="0">
              <a:latin typeface="Arial" pitchFamily="34" charset="0"/>
            </a:endParaRPr>
          </a:p>
        </p:txBody>
      </p:sp>
      <p:sp>
        <p:nvSpPr>
          <p:cNvPr id="124936" name="Header Placeholder 3"/>
          <p:cNvSpPr txBox="1">
            <a:spLocks noGrp="1"/>
          </p:cNvSpPr>
          <p:nvPr/>
        </p:nvSpPr>
        <p:spPr bwMode="auto">
          <a:xfrm>
            <a:off x="0" y="0"/>
            <a:ext cx="3170238" cy="481013"/>
          </a:xfrm>
          <a:prstGeom prst="rect">
            <a:avLst/>
          </a:prstGeom>
          <a:noFill/>
          <a:ln w="12700">
            <a:noFill/>
            <a:miter lim="800000"/>
            <a:headEnd type="none" w="sm" len="sm"/>
            <a:tailEnd type="none" w="sm" len="sm"/>
          </a:ln>
        </p:spPr>
        <p:txBody>
          <a:bodyPr lIns="97064" tIns="48532" rIns="97064" bIns="48532"/>
          <a:lstStyle/>
          <a:p>
            <a:pPr eaLnBrk="0" hangingPunct="0"/>
            <a:r>
              <a:rPr lang="en-US" sz="1300"/>
              <a:t>Designing Quality Elementary School Master Schedules</a:t>
            </a:r>
          </a:p>
        </p:txBody>
      </p:sp>
      <p:sp>
        <p:nvSpPr>
          <p:cNvPr id="124937" name="Date Placeholder 4"/>
          <p:cNvSpPr txBox="1">
            <a:spLocks noGrp="1"/>
          </p:cNvSpPr>
          <p:nvPr/>
        </p:nvSpPr>
        <p:spPr bwMode="auto">
          <a:xfrm>
            <a:off x="4144963" y="0"/>
            <a:ext cx="3170237" cy="481013"/>
          </a:xfrm>
          <a:prstGeom prst="rect">
            <a:avLst/>
          </a:prstGeom>
          <a:noFill/>
          <a:ln w="12700">
            <a:noFill/>
            <a:miter lim="800000"/>
            <a:headEnd type="none" w="sm" len="sm"/>
            <a:tailEnd type="none" w="sm" len="sm"/>
          </a:ln>
        </p:spPr>
        <p:txBody>
          <a:bodyPr lIns="97064" tIns="48532" rIns="97064" bIns="48532"/>
          <a:lstStyle/>
          <a:p>
            <a:pPr algn="r" eaLnBrk="0" hangingPunct="0"/>
            <a:fld id="{76B75C76-2AD3-44D5-994C-7ABE160D29AA}" type="datetime1">
              <a:rPr lang="en-US" sz="1300"/>
              <a:pPr algn="r" eaLnBrk="0" hangingPunct="0"/>
              <a:t>10/13/15</a:t>
            </a:fld>
            <a:endParaRPr lang="en-US" sz="1300"/>
          </a:p>
        </p:txBody>
      </p:sp>
      <p:sp>
        <p:nvSpPr>
          <p:cNvPr id="124938" name="Footer Placeholder 5"/>
          <p:cNvSpPr txBox="1">
            <a:spLocks noGrp="1"/>
          </p:cNvSpPr>
          <p:nvPr/>
        </p:nvSpPr>
        <p:spPr bwMode="auto">
          <a:xfrm>
            <a:off x="0" y="9120188"/>
            <a:ext cx="3170238" cy="481012"/>
          </a:xfrm>
          <a:prstGeom prst="rect">
            <a:avLst/>
          </a:prstGeom>
          <a:noFill/>
          <a:ln w="12700">
            <a:noFill/>
            <a:miter lim="800000"/>
            <a:headEnd type="none" w="sm" len="sm"/>
            <a:tailEnd type="none" w="sm" len="sm"/>
          </a:ln>
        </p:spPr>
        <p:txBody>
          <a:bodyPr lIns="97064" tIns="48532" rIns="97064" bIns="48532" anchor="b"/>
          <a:lstStyle/>
          <a:p>
            <a:pPr eaLnBrk="0" hangingPunct="0"/>
            <a:r>
              <a:rPr lang="en-US" sz="1300"/>
              <a:t>Michael D. Rettig, rettigmd@jmu.edu</a:t>
            </a:r>
          </a:p>
        </p:txBody>
      </p:sp>
      <p:sp>
        <p:nvSpPr>
          <p:cNvPr id="124939" name="Slide Number Placeholder 6"/>
          <p:cNvSpPr txBox="1">
            <a:spLocks noGrp="1"/>
          </p:cNvSpPr>
          <p:nvPr/>
        </p:nvSpPr>
        <p:spPr bwMode="auto">
          <a:xfrm>
            <a:off x="4144963" y="9120188"/>
            <a:ext cx="3170237" cy="481012"/>
          </a:xfrm>
          <a:prstGeom prst="rect">
            <a:avLst/>
          </a:prstGeom>
          <a:noFill/>
          <a:ln w="12700">
            <a:noFill/>
            <a:miter lim="800000"/>
            <a:headEnd type="none" w="sm" len="sm"/>
            <a:tailEnd type="none" w="sm" len="sm"/>
          </a:ln>
        </p:spPr>
        <p:txBody>
          <a:bodyPr lIns="97064" tIns="48532" rIns="97064" bIns="48532" anchor="b"/>
          <a:lstStyle/>
          <a:p>
            <a:pPr algn="r" eaLnBrk="0" hangingPunct="0"/>
            <a:fld id="{FB486C70-1824-4053-BBA1-D98367DC01B8}" type="slidenum">
              <a:rPr lang="en-US" sz="1300"/>
              <a:pPr algn="r" eaLnBrk="0" hangingPunct="0"/>
              <a:t>53</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w="9525"/>
        </p:spPr>
        <p:txBody>
          <a:bodyPr/>
          <a:lstStyle/>
          <a:p>
            <a:endParaRPr lang="en-US" smtClean="0">
              <a:latin typeface="Arial" pitchFamily="34" charset="0"/>
            </a:endParaRPr>
          </a:p>
        </p:txBody>
      </p:sp>
      <p:sp>
        <p:nvSpPr>
          <p:cNvPr id="97284" name="Header Placeholder 3"/>
          <p:cNvSpPr>
            <a:spLocks noGrp="1"/>
          </p:cNvSpPr>
          <p:nvPr>
            <p:ph type="hdr" sz="quarter"/>
          </p:nvPr>
        </p:nvSpPr>
        <p:spPr>
          <a:noFill/>
        </p:spPr>
        <p:txBody>
          <a:bodyPr/>
          <a:lstStyle/>
          <a:p>
            <a:r>
              <a:rPr lang="en-US" smtClean="0"/>
              <a:t>Scheduling RTI and Special Services in Elmentary Schools: No More "When Can I Have Your Kids?"</a:t>
            </a:r>
          </a:p>
        </p:txBody>
      </p:sp>
      <p:sp>
        <p:nvSpPr>
          <p:cNvPr id="5" name="Date Placeholder 4"/>
          <p:cNvSpPr>
            <a:spLocks noGrp="1"/>
          </p:cNvSpPr>
          <p:nvPr>
            <p:ph type="dt" sz="quarter" idx="1"/>
          </p:nvPr>
        </p:nvSpPr>
        <p:spPr/>
        <p:txBody>
          <a:bodyPr/>
          <a:lstStyle/>
          <a:p>
            <a:pPr>
              <a:defRPr/>
            </a:pPr>
            <a:fld id="{AACE998B-6989-6F4F-A6C8-CA0A95520372}" type="datetime1">
              <a:rPr lang="en-US" smtClean="0"/>
              <a:pPr>
                <a:defRPr/>
              </a:pPr>
              <a:t>10/13/15</a:t>
            </a:fld>
            <a:endParaRPr lang="en-US"/>
          </a:p>
        </p:txBody>
      </p:sp>
      <p:sp>
        <p:nvSpPr>
          <p:cNvPr id="97286" name="Footer Placeholder 5"/>
          <p:cNvSpPr>
            <a:spLocks noGrp="1"/>
          </p:cNvSpPr>
          <p:nvPr>
            <p:ph type="ftr" sz="quarter" idx="4"/>
          </p:nvPr>
        </p:nvSpPr>
        <p:spPr>
          <a:noFill/>
        </p:spPr>
        <p:txBody>
          <a:bodyPr/>
          <a:lstStyle/>
          <a:p>
            <a:r>
              <a:rPr lang="en-US" smtClean="0"/>
              <a:t>Michael D. Rettig, rettigmd@jmu.edu Robert L. Canady, rlynncanady@aol.comMichael D. Rettig, rettigmd@jmu.edu</a:t>
            </a:r>
          </a:p>
        </p:txBody>
      </p:sp>
      <p:sp>
        <p:nvSpPr>
          <p:cNvPr id="7" name="Slide Number Placeholder 6"/>
          <p:cNvSpPr>
            <a:spLocks noGrp="1"/>
          </p:cNvSpPr>
          <p:nvPr>
            <p:ph type="sldNum" sz="quarter" idx="5"/>
          </p:nvPr>
        </p:nvSpPr>
        <p:spPr/>
        <p:txBody>
          <a:bodyPr/>
          <a:lstStyle/>
          <a:p>
            <a:pPr>
              <a:defRPr/>
            </a:pPr>
            <a:fld id="{3D45C127-372D-4B0C-9BE4-47976F79735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US" smtClean="0"/>
              <a:t>Scheduling RTI and Special Services in Elmentary Schools: No More "When Can I Have Your Kids?"</a:t>
            </a:r>
          </a:p>
        </p:txBody>
      </p:sp>
      <p:sp>
        <p:nvSpPr>
          <p:cNvPr id="9" name="Rectangle 3"/>
          <p:cNvSpPr>
            <a:spLocks noGrp="1" noChangeArrowheads="1"/>
          </p:cNvSpPr>
          <p:nvPr>
            <p:ph type="dt" sz="quarter" idx="1"/>
          </p:nvPr>
        </p:nvSpPr>
        <p:spPr/>
        <p:txBody>
          <a:bodyPr/>
          <a:lstStyle/>
          <a:p>
            <a:pPr>
              <a:defRPr/>
            </a:pPr>
            <a:fld id="{C45715A3-F875-FD4B-ACAD-0B831565F0AE}" type="datetime1">
              <a:rPr lang="en-US" smtClean="0"/>
              <a:pPr>
                <a:defRPr/>
              </a:pPr>
              <a:t>10/13/15</a:t>
            </a:fld>
            <a:endParaRPr lang="en-US"/>
          </a:p>
        </p:txBody>
      </p:sp>
      <p:sp>
        <p:nvSpPr>
          <p:cNvPr id="104452"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B6BA7CF5-90B4-46F0-B28F-57A452E20E4B}" type="slidenum">
              <a:rPr lang="en-US"/>
              <a:pPr>
                <a:defRPr/>
              </a:pPr>
              <a:t>6</a:t>
            </a:fld>
            <a:endParaRPr lang="en-US"/>
          </a:p>
        </p:txBody>
      </p:sp>
      <p:sp>
        <p:nvSpPr>
          <p:cNvPr id="104454" name="Slide Image Placeholder 1"/>
          <p:cNvSpPr>
            <a:spLocks noGrp="1" noRot="1" noChangeAspect="1" noTextEdit="1"/>
          </p:cNvSpPr>
          <p:nvPr>
            <p:ph type="sldImg"/>
          </p:nvPr>
        </p:nvSpPr>
        <p:spPr>
          <a:ln/>
        </p:spPr>
      </p:sp>
      <p:sp>
        <p:nvSpPr>
          <p:cNvPr id="104455" name="Notes Placeholder 2"/>
          <p:cNvSpPr>
            <a:spLocks noGrp="1"/>
          </p:cNvSpPr>
          <p:nvPr>
            <p:ph type="body" idx="1"/>
          </p:nvPr>
        </p:nvSpPr>
        <p:spPr>
          <a:noFill/>
          <a:ln w="9525"/>
        </p:spPr>
        <p:txBody>
          <a:bodyPr/>
          <a:lstStyle/>
          <a:p>
            <a:endParaRPr lang="en-US" smtClean="0">
              <a:latin typeface="Arial" pitchFamily="34" charset="0"/>
            </a:endParaRPr>
          </a:p>
        </p:txBody>
      </p:sp>
      <p:sp>
        <p:nvSpPr>
          <p:cNvPr id="73732"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73733"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9EC2ECCC-1D11-457D-9EA4-37C7EF380122}" type="datetime1">
              <a:rPr lang="en-US" sz="1300">
                <a:cs typeface="+mn-cs"/>
              </a:rPr>
              <a:pPr algn="r" eaLnBrk="0" hangingPunct="0">
                <a:defRPr/>
              </a:pPr>
              <a:t>10/13/15</a:t>
            </a:fld>
            <a:endParaRPr lang="en-US" sz="1300">
              <a:cs typeface="+mn-cs"/>
            </a:endParaRPr>
          </a:p>
        </p:txBody>
      </p:sp>
      <p:sp>
        <p:nvSpPr>
          <p:cNvPr id="73734"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73735"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0F45E3EE-330A-4F85-8631-A808B00A5EE7}" type="slidenum">
              <a:rPr lang="en-US" sz="1300">
                <a:cs typeface="+mn-cs"/>
              </a:rPr>
              <a:pPr algn="r" eaLnBrk="0" hangingPunct="0">
                <a:defRPr/>
              </a:pPr>
              <a:t>6</a:t>
            </a:fld>
            <a:endParaRPr lang="en-US" sz="130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70660" name="Header Placeholder 3"/>
          <p:cNvSpPr>
            <a:spLocks noGrp="1"/>
          </p:cNvSpPr>
          <p:nvPr>
            <p:ph type="hdr" sz="quarter"/>
          </p:nvPr>
        </p:nvSpPr>
        <p:spPr>
          <a:noFill/>
        </p:spPr>
        <p:txBody>
          <a:bodyPr/>
          <a:lstStyle/>
          <a:p>
            <a:r>
              <a:rPr lang="en-US" smtClean="0">
                <a:solidFill>
                  <a:prstClr val="black"/>
                </a:solidFill>
              </a:rPr>
              <a:t>Designing Quality Middle School Master Schedules</a:t>
            </a:r>
          </a:p>
        </p:txBody>
      </p:sp>
      <p:sp>
        <p:nvSpPr>
          <p:cNvPr id="90117" name="Date Placeholder 4"/>
          <p:cNvSpPr>
            <a:spLocks noGrp="1"/>
          </p:cNvSpPr>
          <p:nvPr>
            <p:ph type="dt" sz="quarter" idx="1"/>
          </p:nvPr>
        </p:nvSpPr>
        <p:spPr/>
        <p:txBody>
          <a:bodyPr/>
          <a:lstStyle/>
          <a:p>
            <a:pPr>
              <a:defRPr/>
            </a:pPr>
            <a:fld id="{FDA71F5E-CCF1-49DF-A08E-0ABC40033759}" type="datetime2">
              <a:rPr lang="en-US" smtClean="0">
                <a:solidFill>
                  <a:prstClr val="black"/>
                </a:solidFill>
              </a:rPr>
              <a:pPr>
                <a:defRPr/>
              </a:pPr>
              <a:t>Tuesday, October 13, 15</a:t>
            </a:fld>
            <a:endParaRPr lang="en-US" smtClean="0">
              <a:solidFill>
                <a:prstClr val="black"/>
              </a:solidFill>
            </a:endParaRPr>
          </a:p>
        </p:txBody>
      </p:sp>
      <p:sp>
        <p:nvSpPr>
          <p:cNvPr id="70662" name="Footer Placeholder 5"/>
          <p:cNvSpPr>
            <a:spLocks noGrp="1"/>
          </p:cNvSpPr>
          <p:nvPr>
            <p:ph type="ftr" sz="quarter" idx="4"/>
          </p:nvPr>
        </p:nvSpPr>
        <p:spPr>
          <a:noFill/>
        </p:spPr>
        <p:txBody>
          <a:bodyPr/>
          <a:lstStyle/>
          <a:p>
            <a:r>
              <a:rPr lang="en-US" smtClean="0">
                <a:solidFill>
                  <a:prstClr val="black"/>
                </a:solidFill>
              </a:rPr>
              <a:t>Michael D. Rettig                                            rettigmd@jmu.edu</a:t>
            </a:r>
          </a:p>
        </p:txBody>
      </p:sp>
      <p:sp>
        <p:nvSpPr>
          <p:cNvPr id="90119" name="Slide Number Placeholder 6"/>
          <p:cNvSpPr>
            <a:spLocks noGrp="1"/>
          </p:cNvSpPr>
          <p:nvPr>
            <p:ph type="sldNum" sz="quarter" idx="5"/>
          </p:nvPr>
        </p:nvSpPr>
        <p:spPr/>
        <p:txBody>
          <a:bodyPr/>
          <a:lstStyle/>
          <a:p>
            <a:pPr>
              <a:defRPr/>
            </a:pPr>
            <a:fld id="{74433538-41F5-48D9-8724-89590BE916B2}" type="slidenum">
              <a:rPr lang="en-US" smtClean="0">
                <a:solidFill>
                  <a:prstClr val="black"/>
                </a:solidFill>
              </a:rPr>
              <a:pPr>
                <a:defRPr/>
              </a:pPr>
              <a:t>7</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p>
            <a:r>
              <a:rPr lang="en-US" smtClean="0"/>
              <a:t>Scheduling RTI and Special Services in Elmentary Schools: No More "When Can I Have Your Kids?"</a:t>
            </a:r>
          </a:p>
        </p:txBody>
      </p:sp>
      <p:sp>
        <p:nvSpPr>
          <p:cNvPr id="9" name="Rectangle 3"/>
          <p:cNvSpPr>
            <a:spLocks noGrp="1" noChangeArrowheads="1"/>
          </p:cNvSpPr>
          <p:nvPr>
            <p:ph type="dt" sz="quarter" idx="1"/>
          </p:nvPr>
        </p:nvSpPr>
        <p:spPr/>
        <p:txBody>
          <a:bodyPr/>
          <a:lstStyle/>
          <a:p>
            <a:pPr>
              <a:defRPr/>
            </a:pPr>
            <a:fld id="{A21BAB47-A261-5548-997F-21054190DB0A}" type="datetime1">
              <a:rPr lang="en-US" smtClean="0"/>
              <a:pPr>
                <a:defRPr/>
              </a:pPr>
              <a:t>10/13/15</a:t>
            </a:fld>
            <a:endParaRPr lang="en-US"/>
          </a:p>
        </p:txBody>
      </p:sp>
      <p:sp>
        <p:nvSpPr>
          <p:cNvPr id="107524"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4038FBE6-141D-4251-B04B-C1A246D09846}" type="slidenum">
              <a:rPr lang="en-US"/>
              <a:pPr>
                <a:defRPr/>
              </a:pPr>
              <a:t>8</a:t>
            </a:fld>
            <a:endParaRPr lang="en-US"/>
          </a:p>
        </p:txBody>
      </p:sp>
      <p:sp>
        <p:nvSpPr>
          <p:cNvPr id="107526" name="Slide Image Placeholder 1"/>
          <p:cNvSpPr>
            <a:spLocks noGrp="1" noRot="1" noChangeAspect="1" noTextEdit="1"/>
          </p:cNvSpPr>
          <p:nvPr>
            <p:ph type="sldImg"/>
          </p:nvPr>
        </p:nvSpPr>
        <p:spPr>
          <a:ln/>
        </p:spPr>
      </p:sp>
      <p:sp>
        <p:nvSpPr>
          <p:cNvPr id="107527" name="Notes Placeholder 2"/>
          <p:cNvSpPr>
            <a:spLocks noGrp="1"/>
          </p:cNvSpPr>
          <p:nvPr>
            <p:ph type="body" idx="1"/>
          </p:nvPr>
        </p:nvSpPr>
        <p:spPr>
          <a:noFill/>
          <a:ln w="9525"/>
        </p:spPr>
        <p:txBody>
          <a:bodyPr/>
          <a:lstStyle/>
          <a:p>
            <a:endParaRPr lang="en-US" smtClean="0">
              <a:latin typeface="Arial" pitchFamily="34" charset="0"/>
            </a:endParaRPr>
          </a:p>
        </p:txBody>
      </p:sp>
      <p:sp>
        <p:nvSpPr>
          <p:cNvPr id="76804"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76805"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650923D6-AF81-4757-B680-B784A9C7DC2C}" type="datetime1">
              <a:rPr lang="en-US" sz="1300">
                <a:cs typeface="+mn-cs"/>
              </a:rPr>
              <a:pPr algn="r" eaLnBrk="0" hangingPunct="0">
                <a:defRPr/>
              </a:pPr>
              <a:t>10/13/15</a:t>
            </a:fld>
            <a:endParaRPr lang="en-US" sz="1300">
              <a:cs typeface="+mn-cs"/>
            </a:endParaRPr>
          </a:p>
        </p:txBody>
      </p:sp>
      <p:sp>
        <p:nvSpPr>
          <p:cNvPr id="76806"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76807"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094B9EA3-D7D8-4906-9E85-D45E6E392D1A}" type="slidenum">
              <a:rPr lang="en-US" sz="1300">
                <a:cs typeface="+mn-cs"/>
              </a:rPr>
              <a:pPr algn="r" eaLnBrk="0" hangingPunct="0">
                <a:defRPr/>
              </a:pPr>
              <a:t>8</a:t>
            </a:fld>
            <a:endParaRPr lang="en-US" sz="130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p>
            <a:r>
              <a:rPr lang="en-US" smtClean="0"/>
              <a:t>Scheduling RTI and Special Services in Elmentary Schools: No More "When Can I Have Your Kids?"</a:t>
            </a:r>
          </a:p>
        </p:txBody>
      </p:sp>
      <p:sp>
        <p:nvSpPr>
          <p:cNvPr id="9" name="Rectangle 3"/>
          <p:cNvSpPr>
            <a:spLocks noGrp="1" noChangeArrowheads="1"/>
          </p:cNvSpPr>
          <p:nvPr>
            <p:ph type="dt" sz="quarter" idx="1"/>
          </p:nvPr>
        </p:nvSpPr>
        <p:spPr/>
        <p:txBody>
          <a:bodyPr/>
          <a:lstStyle/>
          <a:p>
            <a:pPr>
              <a:defRPr/>
            </a:pPr>
            <a:fld id="{7AB0C183-2EAC-8546-81A5-F9CDD2741073}" type="datetime1">
              <a:rPr lang="en-US" smtClean="0"/>
              <a:pPr>
                <a:defRPr/>
              </a:pPr>
              <a:t>10/13/15</a:t>
            </a:fld>
            <a:endParaRPr lang="en-US"/>
          </a:p>
        </p:txBody>
      </p:sp>
      <p:sp>
        <p:nvSpPr>
          <p:cNvPr id="109572" name="Rectangle 6"/>
          <p:cNvSpPr>
            <a:spLocks noGrp="1" noChangeArrowheads="1"/>
          </p:cNvSpPr>
          <p:nvPr>
            <p:ph type="ftr" sz="quarter" idx="4"/>
          </p:nvPr>
        </p:nvSpPr>
        <p:spPr>
          <a:noFill/>
        </p:spPr>
        <p:txBody>
          <a:bodyPr/>
          <a:lstStyle/>
          <a:p>
            <a:r>
              <a:rPr lang="en-US" smtClean="0"/>
              <a:t>Michael D. Rettig, rettigmd@jmu.edu Robert L. Canady, rlynncanady@aol.comMichael D. Rettig, rettigmd@jmu.edu</a:t>
            </a:r>
          </a:p>
        </p:txBody>
      </p:sp>
      <p:sp>
        <p:nvSpPr>
          <p:cNvPr id="11" name="Rectangle 7"/>
          <p:cNvSpPr>
            <a:spLocks noGrp="1" noChangeArrowheads="1"/>
          </p:cNvSpPr>
          <p:nvPr>
            <p:ph type="sldNum" sz="quarter" idx="5"/>
          </p:nvPr>
        </p:nvSpPr>
        <p:spPr/>
        <p:txBody>
          <a:bodyPr/>
          <a:lstStyle/>
          <a:p>
            <a:pPr>
              <a:defRPr/>
            </a:pPr>
            <a:fld id="{C63234EB-F7F2-4F17-B1CB-6C22456F5682}" type="slidenum">
              <a:rPr lang="en-US"/>
              <a:pPr>
                <a:defRPr/>
              </a:pPr>
              <a:t>9</a:t>
            </a:fld>
            <a:endParaRPr lang="en-US"/>
          </a:p>
        </p:txBody>
      </p:sp>
      <p:sp>
        <p:nvSpPr>
          <p:cNvPr id="109574" name="Slide Image Placeholder 1"/>
          <p:cNvSpPr>
            <a:spLocks noGrp="1" noRot="1" noChangeAspect="1" noTextEdit="1"/>
          </p:cNvSpPr>
          <p:nvPr>
            <p:ph type="sldImg"/>
          </p:nvPr>
        </p:nvSpPr>
        <p:spPr>
          <a:ln/>
        </p:spPr>
      </p:sp>
      <p:sp>
        <p:nvSpPr>
          <p:cNvPr id="109575" name="Notes Placeholder 2"/>
          <p:cNvSpPr>
            <a:spLocks noGrp="1"/>
          </p:cNvSpPr>
          <p:nvPr>
            <p:ph type="body" idx="1"/>
          </p:nvPr>
        </p:nvSpPr>
        <p:spPr>
          <a:noFill/>
          <a:ln w="9525"/>
        </p:spPr>
        <p:txBody>
          <a:bodyPr/>
          <a:lstStyle/>
          <a:p>
            <a:endParaRPr lang="en-US" smtClean="0">
              <a:latin typeface="Arial" pitchFamily="34" charset="0"/>
            </a:endParaRPr>
          </a:p>
        </p:txBody>
      </p:sp>
      <p:sp>
        <p:nvSpPr>
          <p:cNvPr id="78852" name="Header Placeholder 3"/>
          <p:cNvSpPr txBox="1">
            <a:spLocks noGrp="1"/>
          </p:cNvSpPr>
          <p:nvPr/>
        </p:nvSpPr>
        <p:spPr bwMode="auto">
          <a:xfrm>
            <a:off x="0" y="0"/>
            <a:ext cx="3170238" cy="481013"/>
          </a:xfrm>
          <a:prstGeom prst="rect">
            <a:avLst/>
          </a:prstGeom>
          <a:noFill/>
          <a:ln w="12700">
            <a:miter lim="800000"/>
            <a:headEnd type="none" w="sm" len="sm"/>
            <a:tailEnd type="none" w="sm" len="sm"/>
          </a:ln>
        </p:spPr>
        <p:txBody>
          <a:bodyPr lIns="97064" tIns="48532" rIns="97064" bIns="48532"/>
          <a:lstStyle/>
          <a:p>
            <a:pPr eaLnBrk="0" hangingPunct="0">
              <a:defRPr/>
            </a:pPr>
            <a:r>
              <a:rPr lang="en-US" sz="1300">
                <a:cs typeface="+mn-cs"/>
              </a:rPr>
              <a:t>Designing Quality Elementary School Master Schedules</a:t>
            </a:r>
          </a:p>
        </p:txBody>
      </p:sp>
      <p:sp>
        <p:nvSpPr>
          <p:cNvPr id="78853" name="Date Placeholder 4"/>
          <p:cNvSpPr txBox="1">
            <a:spLocks noGrp="1"/>
          </p:cNvSpPr>
          <p:nvPr/>
        </p:nvSpPr>
        <p:spPr bwMode="auto">
          <a:xfrm>
            <a:off x="4144963" y="0"/>
            <a:ext cx="3170237" cy="481013"/>
          </a:xfrm>
          <a:prstGeom prst="rect">
            <a:avLst/>
          </a:prstGeom>
          <a:noFill/>
          <a:ln w="12700">
            <a:miter lim="800000"/>
            <a:headEnd type="none" w="sm" len="sm"/>
            <a:tailEnd type="none" w="sm" len="sm"/>
          </a:ln>
        </p:spPr>
        <p:txBody>
          <a:bodyPr lIns="97064" tIns="48532" rIns="97064" bIns="48532"/>
          <a:lstStyle/>
          <a:p>
            <a:pPr algn="r" eaLnBrk="0" hangingPunct="0">
              <a:defRPr/>
            </a:pPr>
            <a:fld id="{CC63AAFE-6C37-410E-8B81-D22F308A3039}" type="datetime1">
              <a:rPr lang="en-US" sz="1300">
                <a:cs typeface="+mn-cs"/>
              </a:rPr>
              <a:pPr algn="r" eaLnBrk="0" hangingPunct="0">
                <a:defRPr/>
              </a:pPr>
              <a:t>10/13/15</a:t>
            </a:fld>
            <a:endParaRPr lang="en-US" sz="1300">
              <a:cs typeface="+mn-cs"/>
            </a:endParaRPr>
          </a:p>
        </p:txBody>
      </p:sp>
      <p:sp>
        <p:nvSpPr>
          <p:cNvPr id="78854" name="Footer Placeholder 5"/>
          <p:cNvSpPr txBox="1">
            <a:spLocks noGrp="1"/>
          </p:cNvSpPr>
          <p:nvPr/>
        </p:nvSpPr>
        <p:spPr bwMode="auto">
          <a:xfrm>
            <a:off x="0" y="9120188"/>
            <a:ext cx="3170238" cy="481012"/>
          </a:xfrm>
          <a:prstGeom prst="rect">
            <a:avLst/>
          </a:prstGeom>
          <a:noFill/>
          <a:ln w="12700">
            <a:miter lim="800000"/>
            <a:headEnd type="none" w="sm" len="sm"/>
            <a:tailEnd type="none" w="sm" len="sm"/>
          </a:ln>
        </p:spPr>
        <p:txBody>
          <a:bodyPr lIns="97064" tIns="48532" rIns="97064" bIns="48532" anchor="b"/>
          <a:lstStyle/>
          <a:p>
            <a:pPr eaLnBrk="0" hangingPunct="0">
              <a:defRPr/>
            </a:pPr>
            <a:r>
              <a:rPr lang="en-US" sz="1300">
                <a:cs typeface="+mn-cs"/>
              </a:rPr>
              <a:t>Michael D. Rettig, rettigmd@jmu.edu</a:t>
            </a:r>
          </a:p>
        </p:txBody>
      </p:sp>
      <p:sp>
        <p:nvSpPr>
          <p:cNvPr id="78855" name="Slide Number Placeholder 6"/>
          <p:cNvSpPr txBox="1">
            <a:spLocks noGrp="1"/>
          </p:cNvSpPr>
          <p:nvPr/>
        </p:nvSpPr>
        <p:spPr bwMode="auto">
          <a:xfrm>
            <a:off x="4144963" y="9120188"/>
            <a:ext cx="3170237" cy="481012"/>
          </a:xfrm>
          <a:prstGeom prst="rect">
            <a:avLst/>
          </a:prstGeom>
          <a:noFill/>
          <a:ln w="12700">
            <a:miter lim="800000"/>
            <a:headEnd type="none" w="sm" len="sm"/>
            <a:tailEnd type="none" w="sm" len="sm"/>
          </a:ln>
        </p:spPr>
        <p:txBody>
          <a:bodyPr lIns="97064" tIns="48532" rIns="97064" bIns="48532" anchor="b"/>
          <a:lstStyle/>
          <a:p>
            <a:pPr algn="r" eaLnBrk="0" hangingPunct="0">
              <a:defRPr/>
            </a:pPr>
            <a:fld id="{8FC396C3-5D2C-4944-AE63-800C51AC362F}" type="slidenum">
              <a:rPr lang="en-US" sz="1300">
                <a:cs typeface="+mn-cs"/>
              </a:rPr>
              <a:pPr algn="r" eaLnBrk="0" hangingPunct="0">
                <a:defRPr/>
              </a:pPr>
              <a:t>9</a:t>
            </a:fld>
            <a:endParaRPr lang="en-US" sz="130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tif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 Id="rId3" Type="http://schemas.openxmlformats.org/officeDocument/2006/relationships/image" Target="../media/image7.tiff"/></Relationships>
</file>

<file path=ppt/slideLayouts/_rels/slideLayout21.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jpeg"/><Relationship Id="rId3" Type="http://schemas.openxmlformats.org/officeDocument/2006/relationships/image" Target="../media/image7.tif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lstStyle>
            <a:lvl1pPr algn="r">
              <a:defRPr sz="6000" cap="small" baseline="0">
                <a:solidFill>
                  <a:schemeClr val="tx1"/>
                </a:solidFill>
              </a:defRPr>
            </a:lvl1pPr>
          </a:lstStyle>
          <a:p>
            <a:r>
              <a:rPr lang="en-US" dirty="0"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ACD8B273-5805-1D42-BD37-216641059078}" type="datetime1">
              <a:rPr lang="en-US" smtClean="0"/>
              <a:pPr>
                <a:defRPr/>
              </a:pPr>
              <a:t>10/13/15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AEC589-DABC-4742-9E28-CB90EEAA2B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5" name="Rectangle 4"/>
          <p:cNvSpPr/>
          <p:nvPr/>
        </p:nvSpPr>
        <p:spPr>
          <a:xfrm>
            <a:off x="142504" y="166255"/>
            <a:ext cx="8835241" cy="63057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p>
        </p:txBody>
      </p:sp>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27512" y="486888"/>
            <a:ext cx="8324602" cy="5735782"/>
          </a:xfrm>
          <a:solidFill>
            <a:schemeClr val="tx1"/>
          </a:solidFill>
          <a:effectLst>
            <a:innerShdw blurRad="152400">
              <a:schemeClr val="bg2">
                <a:lumMod val="25000"/>
              </a:schemeClr>
            </a:innerShdw>
            <a:softEdge rad="19050"/>
          </a:effectLst>
        </p:spPr>
        <p:txBody>
          <a:bodyPr rtlCol="0">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p:txBody>
          <a:bodyPr/>
          <a:lstStyle>
            <a:lvl1pPr>
              <a:defRPr/>
            </a:lvl1pPr>
          </a:lstStyle>
          <a:p>
            <a:pPr>
              <a:defRPr/>
            </a:pPr>
            <a:fld id="{88DC3A81-860D-7240-9BCF-831B727B6BEC}" type="datetime1">
              <a:rPr lang="en-US" smtClean="0"/>
              <a:pPr>
                <a:defRPr/>
              </a:pPr>
              <a:t>10/13/15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5788D81-DB4B-48D1-A53C-D2B98EE39F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6" name="Rectangle 5"/>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p>
        </p:txBody>
      </p:sp>
      <p:sp>
        <p:nvSpPr>
          <p:cNvPr id="7" name="Rectangle 6"/>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8" name="Date Placeholder 4"/>
          <p:cNvSpPr>
            <a:spLocks noGrp="1"/>
          </p:cNvSpPr>
          <p:nvPr>
            <p:ph type="dt" sz="half" idx="14"/>
          </p:nvPr>
        </p:nvSpPr>
        <p:spPr/>
        <p:txBody>
          <a:bodyPr/>
          <a:lstStyle>
            <a:lvl1pPr>
              <a:defRPr/>
            </a:lvl1pPr>
          </a:lstStyle>
          <a:p>
            <a:pPr>
              <a:defRPr/>
            </a:pPr>
            <a:fld id="{F05CF83C-B2C2-E943-ADBA-D4E289758ECF}" type="datetime1">
              <a:rPr lang="en-US" smtClean="0"/>
              <a:pPr>
                <a:defRPr/>
              </a:pPr>
              <a:t>10/13/15</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0C979066-C4C5-4E10-A310-21AD2D90E43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6" name="Rectangle 5"/>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p>
        </p:txBody>
      </p:sp>
      <p:sp>
        <p:nvSpPr>
          <p:cNvPr id="7" name="Rectangle 6"/>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8" name="Date Placeholder 4"/>
          <p:cNvSpPr>
            <a:spLocks noGrp="1"/>
          </p:cNvSpPr>
          <p:nvPr>
            <p:ph type="dt" sz="half" idx="14"/>
          </p:nvPr>
        </p:nvSpPr>
        <p:spPr/>
        <p:txBody>
          <a:bodyPr/>
          <a:lstStyle>
            <a:lvl1pPr>
              <a:defRPr/>
            </a:lvl1pPr>
          </a:lstStyle>
          <a:p>
            <a:pPr>
              <a:defRPr/>
            </a:pPr>
            <a:fld id="{17872CBA-5CAA-9140-B5A3-81149738F146}" type="datetime1">
              <a:rPr lang="en-US" smtClean="0"/>
              <a:pPr>
                <a:defRPr/>
              </a:pPr>
              <a:t>10/13/15</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B02B917C-968B-4915-A068-96EFB6FE0EC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7" name="Rectangle 6"/>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p>
        </p:txBody>
      </p:sp>
      <p:sp>
        <p:nvSpPr>
          <p:cNvPr id="8" name="Rectangle 7"/>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p>
        </p:txBody>
      </p:sp>
      <p:sp>
        <p:nvSpPr>
          <p:cNvPr id="9" name="Rectangle 8"/>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1" name="Date Placeholder 4"/>
          <p:cNvSpPr>
            <a:spLocks noGrp="1"/>
          </p:cNvSpPr>
          <p:nvPr>
            <p:ph type="dt" sz="half" idx="15"/>
          </p:nvPr>
        </p:nvSpPr>
        <p:spPr/>
        <p:txBody>
          <a:bodyPr/>
          <a:lstStyle>
            <a:lvl1pPr>
              <a:defRPr/>
            </a:lvl1pPr>
          </a:lstStyle>
          <a:p>
            <a:pPr>
              <a:defRPr/>
            </a:pPr>
            <a:fld id="{E78DA440-5F23-E44E-8FAC-4923AB83DD9E}" type="datetime1">
              <a:rPr lang="en-US" smtClean="0"/>
              <a:pPr>
                <a:defRPr/>
              </a:pPr>
              <a:t>10/13/15</a:t>
            </a:fld>
            <a:endParaRPr lang="en-US"/>
          </a:p>
        </p:txBody>
      </p:sp>
      <p:sp>
        <p:nvSpPr>
          <p:cNvPr id="13" name="Footer Placeholder 5"/>
          <p:cNvSpPr>
            <a:spLocks noGrp="1"/>
          </p:cNvSpPr>
          <p:nvPr>
            <p:ph type="ftr" sz="quarter" idx="16"/>
          </p:nvPr>
        </p:nvSpPr>
        <p:spPr/>
        <p:txBody>
          <a:bodyPr/>
          <a:lstStyle>
            <a:lvl1pPr>
              <a:defRPr/>
            </a:lvl1pPr>
          </a:lstStyle>
          <a:p>
            <a:pPr>
              <a:defRPr/>
            </a:pPr>
            <a:endParaRPr lang="en-US"/>
          </a:p>
        </p:txBody>
      </p:sp>
      <p:sp>
        <p:nvSpPr>
          <p:cNvPr id="14" name="Slide Number Placeholder 6"/>
          <p:cNvSpPr>
            <a:spLocks noGrp="1"/>
          </p:cNvSpPr>
          <p:nvPr>
            <p:ph type="sldNum" sz="quarter" idx="17"/>
          </p:nvPr>
        </p:nvSpPr>
        <p:spPr/>
        <p:txBody>
          <a:bodyPr/>
          <a:lstStyle>
            <a:lvl1pPr>
              <a:defRPr/>
            </a:lvl1pPr>
          </a:lstStyle>
          <a:p>
            <a:pPr>
              <a:defRPr/>
            </a:pPr>
            <a:fld id="{95E4F8E1-E3BF-47FB-8AFA-386A63D0A17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8" name="Rectangle 7"/>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p>
        </p:txBody>
      </p:sp>
      <p:sp>
        <p:nvSpPr>
          <p:cNvPr id="9" name="Rectangle 8"/>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p>
        </p:txBody>
      </p:sp>
      <p:sp>
        <p:nvSpPr>
          <p:cNvPr id="11" name="Rectangle 10"/>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p>
        </p:txBody>
      </p:sp>
      <p:sp>
        <p:nvSpPr>
          <p:cNvPr id="13" name="Rectangle 12"/>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5" name="Date Placeholder 4"/>
          <p:cNvSpPr>
            <a:spLocks noGrp="1"/>
          </p:cNvSpPr>
          <p:nvPr>
            <p:ph type="dt" sz="half" idx="17"/>
          </p:nvPr>
        </p:nvSpPr>
        <p:spPr/>
        <p:txBody>
          <a:bodyPr/>
          <a:lstStyle>
            <a:lvl1pPr>
              <a:defRPr/>
            </a:lvl1pPr>
          </a:lstStyle>
          <a:p>
            <a:pPr>
              <a:defRPr/>
            </a:pPr>
            <a:fld id="{9E673EDC-9721-2246-85C6-9CFF07B56C81}" type="datetime1">
              <a:rPr lang="en-US" smtClean="0"/>
              <a:pPr>
                <a:defRPr/>
              </a:pPr>
              <a:t>10/13/15</a:t>
            </a:fld>
            <a:endParaRPr lang="en-US"/>
          </a:p>
        </p:txBody>
      </p:sp>
      <p:sp>
        <p:nvSpPr>
          <p:cNvPr id="17" name="Footer Placeholder 5"/>
          <p:cNvSpPr>
            <a:spLocks noGrp="1"/>
          </p:cNvSpPr>
          <p:nvPr>
            <p:ph type="ftr" sz="quarter" idx="18"/>
          </p:nvPr>
        </p:nvSpPr>
        <p:spPr/>
        <p:txBody>
          <a:bodyPr/>
          <a:lstStyle>
            <a:lvl1pPr>
              <a:defRPr/>
            </a:lvl1pPr>
          </a:lstStyle>
          <a:p>
            <a:pPr>
              <a:defRPr/>
            </a:pPr>
            <a:endParaRPr lang="en-US"/>
          </a:p>
        </p:txBody>
      </p:sp>
      <p:sp>
        <p:nvSpPr>
          <p:cNvPr id="18" name="Slide Number Placeholder 6"/>
          <p:cNvSpPr>
            <a:spLocks noGrp="1"/>
          </p:cNvSpPr>
          <p:nvPr>
            <p:ph type="sldNum" sz="quarter" idx="19"/>
          </p:nvPr>
        </p:nvSpPr>
        <p:spPr/>
        <p:txBody>
          <a:bodyPr/>
          <a:lstStyle>
            <a:lvl1pPr>
              <a:defRPr/>
            </a:lvl1pPr>
          </a:lstStyle>
          <a:p>
            <a:pPr>
              <a:defRPr/>
            </a:pPr>
            <a:fld id="{D72343D0-018D-43DD-A1E9-99F53C23705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21237355-B415-4445-910E-7302AFC05DD7}" type="datetime1">
              <a:rPr lang="en-US" smtClean="0"/>
              <a:pPr>
                <a:defRPr/>
              </a:pPr>
              <a:t>10/13/15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E382E1-6262-422F-ACCF-2FC036BC9E0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54E956F-AA2D-3A4E-A384-3EFFCCAB8CB6}" type="datetime1">
              <a:rPr lang="en-US" smtClean="0"/>
              <a:pPr>
                <a:defRPr/>
              </a:pPr>
              <a:t>10/13/15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08F2F4-52EA-4658-A2C7-D64335D7565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abl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userDrawn="1"/>
        </p:nvSpPr>
        <p:spPr>
          <a:xfrm>
            <a:off x="363538" y="536575"/>
            <a:ext cx="8461375" cy="6243638"/>
          </a:xfrm>
          <a:prstGeom prst="rect">
            <a:avLst/>
          </a:prstGeom>
          <a:solidFill>
            <a:schemeClr val="tx2"/>
          </a:solidFill>
          <a:ln>
            <a:solidFill>
              <a:schemeClr val="tx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 name="Rounded Rectangle 3"/>
          <p:cNvSpPr/>
          <p:nvPr userDrawn="1"/>
        </p:nvSpPr>
        <p:spPr>
          <a:xfrm>
            <a:off x="415925" y="1509713"/>
            <a:ext cx="8320088" cy="5176837"/>
          </a:xfrm>
          <a:prstGeom prst="roundRect">
            <a:avLst>
              <a:gd name="adj" fmla="val 3368"/>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Title 1"/>
          <p:cNvSpPr>
            <a:spLocks noGrp="1"/>
          </p:cNvSpPr>
          <p:nvPr>
            <p:ph type="title"/>
          </p:nvPr>
        </p:nvSpPr>
        <p:spPr>
          <a:xfrm>
            <a:off x="203202" y="197757"/>
            <a:ext cx="5442856" cy="1143000"/>
          </a:xfrm>
          <a:solidFill>
            <a:srgbClr val="423E26"/>
          </a:solidFill>
          <a:effectLst>
            <a:outerShdw blurRad="152400" dist="88900" dir="2700000" sx="102000" sy="102000" algn="tl" rotWithShape="0">
              <a:prstClr val="black">
                <a:alpha val="40000"/>
              </a:prstClr>
            </a:outerShdw>
          </a:effectLst>
        </p:spPr>
        <p:txBody>
          <a:bodyPr/>
          <a:lstStyle>
            <a:lvl1pPr>
              <a:defRPr sz="3200" cap="small" baseline="0">
                <a:solidFill>
                  <a:schemeClr val="tx2"/>
                </a:solidFill>
                <a:latin typeface="Perpetua" pitchFamily="18" charset="0"/>
              </a:defRPr>
            </a:lvl1pPr>
          </a:lstStyle>
          <a:p>
            <a:r>
              <a:rPr lang="en-US" dirty="0" smtClean="0"/>
              <a:t>Click to edit Master title style</a:t>
            </a:r>
            <a:endParaRPr lang="en-US" dirty="0"/>
          </a:p>
        </p:txBody>
      </p:sp>
      <p:sp>
        <p:nvSpPr>
          <p:cNvPr id="5" name="Rectangle 12"/>
          <p:cNvSpPr>
            <a:spLocks noGrp="1" noChangeArrowheads="1"/>
          </p:cNvSpPr>
          <p:nvPr>
            <p:ph type="dt" sz="half" idx="10"/>
          </p:nvPr>
        </p:nvSpPr>
        <p:spPr/>
        <p:txBody>
          <a:bodyPr/>
          <a:lstStyle>
            <a:lvl1pPr>
              <a:defRPr/>
            </a:lvl1pPr>
          </a:lstStyle>
          <a:p>
            <a:pPr>
              <a:defRPr/>
            </a:pPr>
            <a:fld id="{BD37E06A-97F9-CB49-B880-46F7D17D4C75}" type="datetime1">
              <a:rPr lang="en-US" smtClean="0"/>
              <a:pPr>
                <a:defRPr/>
              </a:pPr>
              <a:t>10/13/15</a:t>
            </a:fld>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lvl1pPr>
          </a:lstStyle>
          <a:p>
            <a:pPr>
              <a:defRPr/>
            </a:pPr>
            <a:fld id="{EFDFDB02-3B45-4EE9-9EAD-000914666FC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userDrawn="1"/>
        </p:nvSpPr>
        <p:spPr>
          <a:xfrm>
            <a:off x="519465" y="1567543"/>
            <a:ext cx="1025611" cy="4790088"/>
          </a:xfrm>
          <a:prstGeom prst="rect">
            <a:avLst/>
          </a:prstGeom>
          <a:solidFill>
            <a:schemeClr val="tx1">
              <a:lumMod val="10000"/>
            </a:schemeClr>
          </a:solidFill>
          <a:ln>
            <a:noFill/>
          </a:ln>
          <a:effectLst>
            <a:outerShdw blurRad="215900" dist="177800" dir="3420000" sx="103000" sy="103000" algn="tl" rotWithShape="0">
              <a:prstClr val="black">
                <a:alpha val="40000"/>
              </a:prstClr>
            </a:outerShdw>
          </a:effectLst>
          <a:scene3d>
            <a:camera prst="orthographicFront"/>
            <a:lightRig rig="threePt" dir="t"/>
          </a:scene3d>
          <a:sp3d extrusionH="88900" contourW="69850">
            <a:bevelT w="69850" h="222250"/>
            <a:bevelB w="146050" h="209550" prst="relaxedInset"/>
            <a:contourClr>
              <a:schemeClr val="bg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DDD9C3"/>
              </a:solidFill>
            </a:endParaRPr>
          </a:p>
        </p:txBody>
      </p:sp>
      <p:pic>
        <p:nvPicPr>
          <p:cNvPr id="5" name="Picture 4" descr="montage.tif"/>
          <p:cNvPicPr>
            <a:picLocks noChangeAspect="1"/>
          </p:cNvPicPr>
          <p:nvPr userDrawn="1"/>
        </p:nvPicPr>
        <p:blipFill>
          <a:blip r:embed="rId3" cstate="print"/>
          <a:stretch>
            <a:fillRect/>
          </a:stretch>
        </p:blipFill>
        <p:spPr>
          <a:xfrm>
            <a:off x="525589" y="3388002"/>
            <a:ext cx="969389" cy="2908168"/>
          </a:xfrm>
          <a:prstGeom prst="rect">
            <a:avLst/>
          </a:prstGeom>
          <a:ln>
            <a:noFill/>
          </a:ln>
          <a:effectLst>
            <a:softEdge rad="112500"/>
          </a:effectLst>
        </p:spPr>
      </p:pic>
      <p:sp>
        <p:nvSpPr>
          <p:cNvPr id="3" name="Content Placeholder 2"/>
          <p:cNvSpPr>
            <a:spLocks noGrp="1"/>
          </p:cNvSpPr>
          <p:nvPr>
            <p:ph idx="1"/>
          </p:nvPr>
        </p:nvSpPr>
        <p:spPr>
          <a:xfrm>
            <a:off x="1309816" y="1531917"/>
            <a:ext cx="7062288" cy="4807204"/>
          </a:xfrm>
          <a:solidFill>
            <a:schemeClr val="tx2"/>
          </a:solidFill>
          <a:ln w="28575">
            <a:noFill/>
          </a:ln>
          <a:effectLst>
            <a:outerShdw blurRad="215900" sx="102000" sy="102000" algn="tl" rotWithShape="0">
              <a:prstClr val="black">
                <a:alpha val="40000"/>
              </a:prstClr>
            </a:outerShdw>
          </a:effectLst>
        </p:spPr>
        <p:txBody>
          <a:bodyPr>
            <a:normAutofit/>
          </a:bodyPr>
          <a:lstStyle>
            <a:lvl1pPr>
              <a:buFont typeface="Wingdings" pitchFamily="2" charset="2"/>
              <a:buChar char="v"/>
              <a:defRPr sz="1400">
                <a:solidFill>
                  <a:schemeClr val="tx1">
                    <a:lumMod val="10000"/>
                  </a:schemeClr>
                </a:solidFill>
              </a:defRPr>
            </a:lvl1pPr>
            <a:lvl2pPr>
              <a:buFont typeface="Wingdings" pitchFamily="2" charset="2"/>
              <a:buChar char="v"/>
              <a:defRPr sz="2800">
                <a:solidFill>
                  <a:schemeClr val="tx1">
                    <a:lumMod val="10000"/>
                  </a:schemeClr>
                </a:solidFill>
                <a:latin typeface="Arial" pitchFamily="34" charset="0"/>
                <a:cs typeface="Arial" pitchFamily="34" charset="0"/>
              </a:defRPr>
            </a:lvl2pPr>
            <a:lvl3pPr>
              <a:buFont typeface="Wingdings" pitchFamily="2" charset="2"/>
              <a:buChar char="v"/>
              <a:defRPr sz="2800">
                <a:solidFill>
                  <a:schemeClr val="tx1">
                    <a:lumMod val="10000"/>
                  </a:schemeClr>
                </a:solidFill>
                <a:latin typeface="Arial" pitchFamily="34" charset="0"/>
                <a:cs typeface="Arial" pitchFamily="34" charset="0"/>
              </a:defRPr>
            </a:lvl3pPr>
            <a:lvl4pPr>
              <a:buFont typeface="Wingdings" pitchFamily="2" charset="2"/>
              <a:buChar char="v"/>
              <a:defRPr sz="2800">
                <a:solidFill>
                  <a:schemeClr val="tx1">
                    <a:lumMod val="10000"/>
                  </a:schemeClr>
                </a:solidFill>
                <a:latin typeface="Arial" pitchFamily="34" charset="0"/>
                <a:cs typeface="Arial" pitchFamily="34" charset="0"/>
              </a:defRPr>
            </a:lvl4pPr>
            <a:lvl5pPr>
              <a:buFont typeface="Wingdings" pitchFamily="2" charset="2"/>
              <a:buChar char="v"/>
              <a:defRPr sz="2800">
                <a:solidFill>
                  <a:schemeClr val="tx1">
                    <a:lumMod val="10000"/>
                  </a:schemeClr>
                </a:solidFill>
                <a:latin typeface="Arial" pitchFamily="34" charset="0"/>
                <a:cs typeface="Arial" pitchFamily="34" charset="0"/>
              </a:defRPr>
            </a:lvl5pPr>
            <a:lvl6pPr>
              <a:defRPr sz="2800">
                <a:latin typeface="Arial" pitchFamily="34" charset="0"/>
                <a:cs typeface="Arial" pitchFamily="34" charset="0"/>
              </a:defRPr>
            </a:lvl6pPr>
          </a:lstStyle>
          <a:p>
            <a:pPr lvl="0"/>
            <a:endParaRPr lang="en-US" dirty="0" smtClean="0"/>
          </a:p>
          <a:p>
            <a:pPr lvl="1"/>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a:p>
        </p:txBody>
      </p:sp>
      <p:sp>
        <p:nvSpPr>
          <p:cNvPr id="2" name="Title 1"/>
          <p:cNvSpPr>
            <a:spLocks noGrp="1"/>
          </p:cNvSpPr>
          <p:nvPr>
            <p:ph type="title"/>
          </p:nvPr>
        </p:nvSpPr>
        <p:spPr>
          <a:xfrm>
            <a:off x="510639" y="463138"/>
            <a:ext cx="7849589" cy="803188"/>
          </a:xfrm>
          <a:solidFill>
            <a:srgbClr val="857C4B"/>
          </a:solidFill>
          <a:ln w="28575">
            <a:solidFill>
              <a:schemeClr val="bg2"/>
            </a:solidFill>
          </a:ln>
          <a:effectLst>
            <a:outerShdw blurRad="177800" dist="177800" dir="3000000" algn="tl" rotWithShape="0">
              <a:prstClr val="black">
                <a:alpha val="40000"/>
              </a:prstClr>
            </a:outerShdw>
          </a:effectLst>
        </p:spPr>
        <p:txBody>
          <a:bodyPr/>
          <a:lstStyle>
            <a:lvl1pPr>
              <a:defRPr sz="5000" cap="small" baseline="0">
                <a:solidFill>
                  <a:schemeClr val="tx1">
                    <a:lumMod val="25000"/>
                  </a:schemeClr>
                </a:solidFill>
                <a:effectLst>
                  <a:innerShdw blurRad="63500" dist="50800" dir="13500000">
                    <a:prstClr val="black">
                      <a:alpha val="50000"/>
                    </a:prstClr>
                  </a:innerShdw>
                </a:effectLst>
                <a:latin typeface="Perpetua" pitchFamily="18" charset="0"/>
              </a:defRPr>
            </a:lvl1pPr>
          </a:lstStyle>
          <a:p>
            <a:r>
              <a:rPr lang="en-US" smtClean="0"/>
              <a:t>Click to edit Master title style</a:t>
            </a:r>
            <a:endParaRPr/>
          </a:p>
        </p:txBody>
      </p:sp>
      <p:sp>
        <p:nvSpPr>
          <p:cNvPr id="6" name="Date Placeholder 3"/>
          <p:cNvSpPr>
            <a:spLocks noGrp="1"/>
          </p:cNvSpPr>
          <p:nvPr>
            <p:ph type="dt" sz="half" idx="10"/>
          </p:nvPr>
        </p:nvSpPr>
        <p:spPr/>
        <p:txBody>
          <a:bodyPr/>
          <a:lstStyle>
            <a:lvl1pPr>
              <a:defRPr/>
            </a:lvl1pPr>
          </a:lstStyle>
          <a:p>
            <a:pPr>
              <a:defRPr/>
            </a:pPr>
            <a:fld id="{28841997-760B-4280-9F90-7F4C8B074994}" type="datetimeFigureOut">
              <a:rPr lang="en-US">
                <a:solidFill>
                  <a:srgbClr val="DDD9C3"/>
                </a:solidFill>
              </a:rPr>
              <a:pPr>
                <a:defRPr/>
              </a:pPr>
              <a:t>10/13/15</a:t>
            </a:fld>
            <a:endParaRPr lang="en-US">
              <a:solidFill>
                <a:srgbClr val="DDD9C3"/>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8" name="Slide Number Placeholder 5"/>
          <p:cNvSpPr>
            <a:spLocks noGrp="1"/>
          </p:cNvSpPr>
          <p:nvPr>
            <p:ph type="sldNum" sz="quarter" idx="12"/>
          </p:nvPr>
        </p:nvSpPr>
        <p:spPr/>
        <p:txBody>
          <a:bodyPr/>
          <a:lstStyle>
            <a:lvl1pPr>
              <a:defRPr/>
            </a:lvl1pPr>
          </a:lstStyle>
          <a:p>
            <a:pPr>
              <a:defRPr/>
            </a:pPr>
            <a:fld id="{AEF447D6-A0C3-436D-B46A-594B45C2C4C4}" type="slidenum">
              <a:rPr lang="en-US">
                <a:solidFill>
                  <a:srgbClr val="DDD9C3"/>
                </a:solidFill>
              </a:rPr>
              <a:pPr>
                <a:defRPr/>
              </a:pPr>
              <a:t>‹#›</a:t>
            </a:fld>
            <a:endParaRPr lang="en-US">
              <a:solidFill>
                <a:srgbClr val="DDD9C3"/>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userDrawn="1"/>
        </p:nvSpPr>
        <p:spPr>
          <a:xfrm>
            <a:off x="595313" y="465138"/>
            <a:ext cx="7896225" cy="6138862"/>
          </a:xfrm>
          <a:prstGeom prst="rect">
            <a:avLst/>
          </a:prstGeom>
          <a:solidFill>
            <a:schemeClr val="tx2"/>
          </a:solidFill>
          <a:ln>
            <a:solidFill>
              <a:schemeClr val="tx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DDD9C3"/>
              </a:solidFill>
              <a:latin typeface="Century"/>
            </a:endParaRPr>
          </a:p>
        </p:txBody>
      </p:sp>
      <p:sp>
        <p:nvSpPr>
          <p:cNvPr id="4" name="Rounded Rectangle 3"/>
          <p:cNvSpPr/>
          <p:nvPr userDrawn="1"/>
        </p:nvSpPr>
        <p:spPr>
          <a:xfrm>
            <a:off x="1146175" y="1450975"/>
            <a:ext cx="6865938" cy="4805363"/>
          </a:xfrm>
          <a:prstGeom prst="round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DDD9C3"/>
              </a:solidFill>
              <a:latin typeface="Century"/>
            </a:endParaRPr>
          </a:p>
        </p:txBody>
      </p:sp>
      <p:sp>
        <p:nvSpPr>
          <p:cNvPr id="11" name="Title 1"/>
          <p:cNvSpPr>
            <a:spLocks noGrp="1"/>
          </p:cNvSpPr>
          <p:nvPr>
            <p:ph type="title"/>
          </p:nvPr>
        </p:nvSpPr>
        <p:spPr>
          <a:xfrm>
            <a:off x="232230" y="246742"/>
            <a:ext cx="5007428" cy="957944"/>
          </a:xfrm>
          <a:solidFill>
            <a:schemeClr val="tx1">
              <a:lumMod val="25000"/>
            </a:schemeClr>
          </a:solidFill>
          <a:ln cap="rnd">
            <a:noFill/>
            <a:bevel/>
          </a:ln>
          <a:effectLst>
            <a:outerShdw blurRad="152400" dist="317500" dir="1020000" sx="96000" sy="96000" algn="tl" rotWithShape="0">
              <a:prstClr val="black">
                <a:alpha val="40000"/>
              </a:prstClr>
            </a:outerShdw>
          </a:effectLst>
        </p:spPr>
        <p:txBody>
          <a:bodyPr/>
          <a:lstStyle>
            <a:lvl1pPr>
              <a:defRPr sz="2800" cap="small" baseline="0">
                <a:latin typeface="Perpetua" pitchFamily="18" charset="0"/>
              </a:defRPr>
            </a:lvl1p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3DC9E73F-014D-4B5B-9E31-315EA6C2E12A}" type="datetimeFigureOut">
              <a:rPr lang="en-US">
                <a:solidFill>
                  <a:srgbClr val="DDD9C3"/>
                </a:solidFill>
              </a:rPr>
              <a:pPr>
                <a:defRPr/>
              </a:pPr>
              <a:t>10/13/15</a:t>
            </a:fld>
            <a:endParaRPr lang="en-US">
              <a:solidFill>
                <a:srgbClr val="DDD9C3"/>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7" name="Slide Number Placeholder 4"/>
          <p:cNvSpPr>
            <a:spLocks noGrp="1"/>
          </p:cNvSpPr>
          <p:nvPr>
            <p:ph type="sldNum" sz="quarter" idx="12"/>
          </p:nvPr>
        </p:nvSpPr>
        <p:spPr/>
        <p:txBody>
          <a:bodyPr/>
          <a:lstStyle>
            <a:lvl1pPr>
              <a:defRPr/>
            </a:lvl1pPr>
          </a:lstStyle>
          <a:p>
            <a:pPr>
              <a:defRPr/>
            </a:pPr>
            <a:fld id="{DE18983D-AA52-4EFE-BC11-0850F6E4A9FD}" type="slidenum">
              <a:rPr lang="en-US">
                <a:solidFill>
                  <a:srgbClr val="DDD9C3"/>
                </a:solidFill>
              </a:rPr>
              <a:pPr>
                <a:defRPr/>
              </a:pPr>
              <a:t>‹#›</a:t>
            </a:fld>
            <a:endParaRPr lang="en-US">
              <a:solidFill>
                <a:srgbClr val="DDD9C3"/>
              </a:solidFill>
            </a:endParaRPr>
          </a:p>
        </p:txBody>
      </p:sp>
    </p:spTree>
    <p:extLst>
      <p:ext uri="{BB962C8B-B14F-4D97-AF65-F5344CB8AC3E}">
        <p14:creationId xmlns:p14="http://schemas.microsoft.com/office/powerpoint/2010/main" val="141168297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userDrawn="1"/>
        </p:nvSpPr>
        <p:spPr>
          <a:xfrm>
            <a:off x="519465" y="1567543"/>
            <a:ext cx="1025611" cy="4790088"/>
          </a:xfrm>
          <a:prstGeom prst="rect">
            <a:avLst/>
          </a:prstGeom>
          <a:solidFill>
            <a:schemeClr val="tx1">
              <a:lumMod val="10000"/>
            </a:schemeClr>
          </a:solidFill>
          <a:ln>
            <a:noFill/>
          </a:ln>
          <a:effectLst>
            <a:outerShdw blurRad="215900" dist="177800" dir="3420000" sx="103000" sy="103000" algn="tl" rotWithShape="0">
              <a:prstClr val="black">
                <a:alpha val="40000"/>
              </a:prstClr>
            </a:outerShdw>
          </a:effectLst>
          <a:scene3d>
            <a:camera prst="orthographicFront"/>
            <a:lightRig rig="threePt" dir="t"/>
          </a:scene3d>
          <a:sp3d extrusionH="88900" contourW="69850">
            <a:bevelT w="69850" h="222250"/>
            <a:bevelB w="146050" h="209550" prst="relaxedInset"/>
            <a:contourClr>
              <a:schemeClr val="bg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5" name="Picture 4" descr="montage.tif"/>
          <p:cNvPicPr>
            <a:picLocks noChangeAspect="1"/>
          </p:cNvPicPr>
          <p:nvPr userDrawn="1"/>
        </p:nvPicPr>
        <p:blipFill>
          <a:blip r:embed="rId3" cstate="print"/>
          <a:stretch>
            <a:fillRect/>
          </a:stretch>
        </p:blipFill>
        <p:spPr>
          <a:xfrm>
            <a:off x="525589" y="3388002"/>
            <a:ext cx="969389" cy="2908168"/>
          </a:xfrm>
          <a:prstGeom prst="rect">
            <a:avLst/>
          </a:prstGeom>
          <a:ln>
            <a:noFill/>
          </a:ln>
          <a:effectLst>
            <a:softEdge rad="112500"/>
          </a:effectLst>
        </p:spPr>
      </p:pic>
      <p:sp>
        <p:nvSpPr>
          <p:cNvPr id="3" name="Content Placeholder 2"/>
          <p:cNvSpPr>
            <a:spLocks noGrp="1"/>
          </p:cNvSpPr>
          <p:nvPr>
            <p:ph idx="1"/>
          </p:nvPr>
        </p:nvSpPr>
        <p:spPr>
          <a:xfrm>
            <a:off x="1309816" y="1531917"/>
            <a:ext cx="7062288" cy="4807204"/>
          </a:xfrm>
          <a:solidFill>
            <a:schemeClr val="tx2"/>
          </a:solidFill>
          <a:ln w="28575">
            <a:noFill/>
          </a:ln>
          <a:effectLst>
            <a:outerShdw blurRad="215900" sx="102000" sy="102000" algn="tl" rotWithShape="0">
              <a:prstClr val="black">
                <a:alpha val="40000"/>
              </a:prstClr>
            </a:outerShdw>
          </a:effectLst>
        </p:spPr>
        <p:txBody>
          <a:bodyPr>
            <a:normAutofit/>
          </a:bodyPr>
          <a:lstStyle>
            <a:lvl1pPr>
              <a:buFont typeface="Wingdings" pitchFamily="2" charset="2"/>
              <a:buChar char="v"/>
              <a:defRPr sz="1400">
                <a:solidFill>
                  <a:schemeClr val="tx1">
                    <a:lumMod val="10000"/>
                  </a:schemeClr>
                </a:solidFill>
              </a:defRPr>
            </a:lvl1pPr>
            <a:lvl2pPr>
              <a:buFont typeface="Wingdings" pitchFamily="2" charset="2"/>
              <a:buChar char="v"/>
              <a:defRPr sz="2800">
                <a:solidFill>
                  <a:schemeClr val="tx1">
                    <a:lumMod val="10000"/>
                  </a:schemeClr>
                </a:solidFill>
                <a:latin typeface="Arial" pitchFamily="34" charset="0"/>
                <a:cs typeface="Arial" pitchFamily="34" charset="0"/>
              </a:defRPr>
            </a:lvl2pPr>
            <a:lvl3pPr>
              <a:buFont typeface="Wingdings" pitchFamily="2" charset="2"/>
              <a:buChar char="v"/>
              <a:defRPr sz="2800">
                <a:solidFill>
                  <a:schemeClr val="tx1">
                    <a:lumMod val="10000"/>
                  </a:schemeClr>
                </a:solidFill>
                <a:latin typeface="Arial" pitchFamily="34" charset="0"/>
                <a:cs typeface="Arial" pitchFamily="34" charset="0"/>
              </a:defRPr>
            </a:lvl3pPr>
            <a:lvl4pPr>
              <a:buFont typeface="Wingdings" pitchFamily="2" charset="2"/>
              <a:buChar char="v"/>
              <a:defRPr sz="2800">
                <a:solidFill>
                  <a:schemeClr val="tx1">
                    <a:lumMod val="10000"/>
                  </a:schemeClr>
                </a:solidFill>
                <a:latin typeface="Arial" pitchFamily="34" charset="0"/>
                <a:cs typeface="Arial" pitchFamily="34" charset="0"/>
              </a:defRPr>
            </a:lvl4pPr>
            <a:lvl5pPr>
              <a:buFont typeface="Wingdings" pitchFamily="2" charset="2"/>
              <a:buChar char="v"/>
              <a:defRPr sz="2800">
                <a:solidFill>
                  <a:schemeClr val="tx1">
                    <a:lumMod val="10000"/>
                  </a:schemeClr>
                </a:solidFill>
                <a:latin typeface="Arial" pitchFamily="34" charset="0"/>
                <a:cs typeface="Arial" pitchFamily="34" charset="0"/>
              </a:defRPr>
            </a:lvl5pPr>
            <a:lvl6pPr>
              <a:defRPr sz="2800">
                <a:latin typeface="Arial" pitchFamily="34" charset="0"/>
                <a:cs typeface="Arial" pitchFamily="34" charset="0"/>
              </a:defRPr>
            </a:lvl6pPr>
          </a:lstStyle>
          <a:p>
            <a:pPr lvl="0"/>
            <a:endParaRPr lang="en-US" dirty="0" smtClean="0"/>
          </a:p>
          <a:p>
            <a:pPr lvl="1"/>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a:p>
        </p:txBody>
      </p:sp>
      <p:sp>
        <p:nvSpPr>
          <p:cNvPr id="2" name="Title 1"/>
          <p:cNvSpPr>
            <a:spLocks noGrp="1"/>
          </p:cNvSpPr>
          <p:nvPr>
            <p:ph type="title"/>
          </p:nvPr>
        </p:nvSpPr>
        <p:spPr>
          <a:xfrm>
            <a:off x="510639" y="463138"/>
            <a:ext cx="7849589" cy="803188"/>
          </a:xfrm>
          <a:solidFill>
            <a:srgbClr val="857C4B"/>
          </a:solidFill>
          <a:ln w="28575">
            <a:solidFill>
              <a:schemeClr val="bg2"/>
            </a:solidFill>
          </a:ln>
          <a:effectLst>
            <a:outerShdw blurRad="177800" dist="177800" dir="3000000" algn="tl" rotWithShape="0">
              <a:prstClr val="black">
                <a:alpha val="40000"/>
              </a:prstClr>
            </a:outerShdw>
          </a:effectLst>
        </p:spPr>
        <p:txBody>
          <a:bodyPr/>
          <a:lstStyle>
            <a:lvl1pPr>
              <a:defRPr sz="5000" cap="small" baseline="0">
                <a:solidFill>
                  <a:schemeClr val="tx1">
                    <a:lumMod val="25000"/>
                  </a:schemeClr>
                </a:solidFill>
                <a:effectLst>
                  <a:innerShdw blurRad="63500" dist="50800" dir="13500000">
                    <a:prstClr val="black">
                      <a:alpha val="50000"/>
                    </a:prstClr>
                  </a:innerShdw>
                </a:effectLst>
                <a:latin typeface="Perpetua" pitchFamily="18" charset="0"/>
              </a:defRPr>
            </a:lvl1pPr>
          </a:lstStyle>
          <a:p>
            <a:r>
              <a:rPr lang="en-US" smtClean="0"/>
              <a:t>Click to edit Master title style</a:t>
            </a:r>
            <a:endParaRPr/>
          </a:p>
        </p:txBody>
      </p:sp>
      <p:sp>
        <p:nvSpPr>
          <p:cNvPr id="6" name="Date Placeholder 3"/>
          <p:cNvSpPr>
            <a:spLocks noGrp="1"/>
          </p:cNvSpPr>
          <p:nvPr>
            <p:ph type="dt" sz="half" idx="10"/>
          </p:nvPr>
        </p:nvSpPr>
        <p:spPr/>
        <p:txBody>
          <a:bodyPr/>
          <a:lstStyle>
            <a:lvl1pPr>
              <a:defRPr/>
            </a:lvl1pPr>
          </a:lstStyle>
          <a:p>
            <a:pPr>
              <a:defRPr/>
            </a:pPr>
            <a:fld id="{3B791142-C5D2-154D-AEBF-F1CC40FB0CB7}" type="datetime1">
              <a:rPr lang="en-US" smtClean="0"/>
              <a:pPr>
                <a:defRPr/>
              </a:pPr>
              <a:t>10/13/15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D1B918D-679D-4BBE-9B24-A22889B2907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userDrawn="1"/>
        </p:nvSpPr>
        <p:spPr>
          <a:xfrm>
            <a:off x="519465" y="1567543"/>
            <a:ext cx="1025611" cy="4790088"/>
          </a:xfrm>
          <a:prstGeom prst="rect">
            <a:avLst/>
          </a:prstGeom>
          <a:solidFill>
            <a:schemeClr val="tx1">
              <a:lumMod val="10000"/>
            </a:schemeClr>
          </a:solidFill>
          <a:ln>
            <a:noFill/>
          </a:ln>
          <a:effectLst>
            <a:outerShdw blurRad="215900" dist="177800" dir="3420000" sx="103000" sy="103000" algn="tl" rotWithShape="0">
              <a:prstClr val="black">
                <a:alpha val="40000"/>
              </a:prstClr>
            </a:outerShdw>
          </a:effectLst>
          <a:scene3d>
            <a:camera prst="orthographicFront"/>
            <a:lightRig rig="threePt" dir="t"/>
          </a:scene3d>
          <a:sp3d extrusionH="88900" contourW="69850">
            <a:bevelT w="69850" h="222250"/>
            <a:bevelB w="146050" h="209550" prst="relaxedInset"/>
            <a:contourClr>
              <a:schemeClr val="bg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DDD9C3"/>
              </a:solidFill>
            </a:endParaRPr>
          </a:p>
        </p:txBody>
      </p:sp>
      <p:pic>
        <p:nvPicPr>
          <p:cNvPr id="5" name="Picture 4" descr="montage.tif"/>
          <p:cNvPicPr>
            <a:picLocks noChangeAspect="1"/>
          </p:cNvPicPr>
          <p:nvPr userDrawn="1"/>
        </p:nvPicPr>
        <p:blipFill>
          <a:blip r:embed="rId3" cstate="print"/>
          <a:stretch>
            <a:fillRect/>
          </a:stretch>
        </p:blipFill>
        <p:spPr>
          <a:xfrm>
            <a:off x="525589" y="3388002"/>
            <a:ext cx="969389" cy="2908168"/>
          </a:xfrm>
          <a:prstGeom prst="rect">
            <a:avLst/>
          </a:prstGeom>
          <a:ln>
            <a:noFill/>
          </a:ln>
          <a:effectLst>
            <a:softEdge rad="112500"/>
          </a:effectLst>
        </p:spPr>
      </p:pic>
      <p:sp>
        <p:nvSpPr>
          <p:cNvPr id="3" name="Content Placeholder 2"/>
          <p:cNvSpPr>
            <a:spLocks noGrp="1"/>
          </p:cNvSpPr>
          <p:nvPr>
            <p:ph idx="1"/>
          </p:nvPr>
        </p:nvSpPr>
        <p:spPr>
          <a:xfrm>
            <a:off x="1309816" y="1531917"/>
            <a:ext cx="7062288" cy="4807204"/>
          </a:xfrm>
          <a:solidFill>
            <a:schemeClr val="tx2"/>
          </a:solidFill>
          <a:ln w="28575">
            <a:noFill/>
          </a:ln>
          <a:effectLst>
            <a:outerShdw blurRad="215900" sx="102000" sy="102000" algn="tl" rotWithShape="0">
              <a:prstClr val="black">
                <a:alpha val="40000"/>
              </a:prstClr>
            </a:outerShdw>
          </a:effectLst>
        </p:spPr>
        <p:txBody>
          <a:bodyPr>
            <a:normAutofit/>
          </a:bodyPr>
          <a:lstStyle>
            <a:lvl1pPr>
              <a:buFont typeface="Wingdings" pitchFamily="2" charset="2"/>
              <a:buChar char="v"/>
              <a:defRPr sz="1400">
                <a:solidFill>
                  <a:schemeClr val="tx1">
                    <a:lumMod val="10000"/>
                  </a:schemeClr>
                </a:solidFill>
              </a:defRPr>
            </a:lvl1pPr>
            <a:lvl2pPr>
              <a:buFont typeface="Wingdings" pitchFamily="2" charset="2"/>
              <a:buChar char="v"/>
              <a:defRPr sz="2800">
                <a:solidFill>
                  <a:schemeClr val="tx1">
                    <a:lumMod val="10000"/>
                  </a:schemeClr>
                </a:solidFill>
                <a:latin typeface="Arial" pitchFamily="34" charset="0"/>
                <a:cs typeface="Arial" pitchFamily="34" charset="0"/>
              </a:defRPr>
            </a:lvl2pPr>
            <a:lvl3pPr>
              <a:buFont typeface="Wingdings" pitchFamily="2" charset="2"/>
              <a:buChar char="v"/>
              <a:defRPr sz="2800">
                <a:solidFill>
                  <a:schemeClr val="tx1">
                    <a:lumMod val="10000"/>
                  </a:schemeClr>
                </a:solidFill>
                <a:latin typeface="Arial" pitchFamily="34" charset="0"/>
                <a:cs typeface="Arial" pitchFamily="34" charset="0"/>
              </a:defRPr>
            </a:lvl3pPr>
            <a:lvl4pPr>
              <a:buFont typeface="Wingdings" pitchFamily="2" charset="2"/>
              <a:buChar char="v"/>
              <a:defRPr sz="2800">
                <a:solidFill>
                  <a:schemeClr val="tx1">
                    <a:lumMod val="10000"/>
                  </a:schemeClr>
                </a:solidFill>
                <a:latin typeface="Arial" pitchFamily="34" charset="0"/>
                <a:cs typeface="Arial" pitchFamily="34" charset="0"/>
              </a:defRPr>
            </a:lvl4pPr>
            <a:lvl5pPr>
              <a:buFont typeface="Wingdings" pitchFamily="2" charset="2"/>
              <a:buChar char="v"/>
              <a:defRPr sz="2800">
                <a:solidFill>
                  <a:schemeClr val="tx1">
                    <a:lumMod val="10000"/>
                  </a:schemeClr>
                </a:solidFill>
                <a:latin typeface="Arial" pitchFamily="34" charset="0"/>
                <a:cs typeface="Arial" pitchFamily="34" charset="0"/>
              </a:defRPr>
            </a:lvl5pPr>
            <a:lvl6pPr>
              <a:defRPr sz="2800">
                <a:latin typeface="Arial" pitchFamily="34" charset="0"/>
                <a:cs typeface="Arial" pitchFamily="34" charset="0"/>
              </a:defRPr>
            </a:lvl6pPr>
          </a:lstStyle>
          <a:p>
            <a:pPr lvl="0"/>
            <a:endParaRPr lang="en-US" dirty="0" smtClean="0"/>
          </a:p>
          <a:p>
            <a:pPr lvl="1"/>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a:p>
        </p:txBody>
      </p:sp>
      <p:sp>
        <p:nvSpPr>
          <p:cNvPr id="2" name="Title 1"/>
          <p:cNvSpPr>
            <a:spLocks noGrp="1"/>
          </p:cNvSpPr>
          <p:nvPr>
            <p:ph type="title"/>
          </p:nvPr>
        </p:nvSpPr>
        <p:spPr>
          <a:xfrm>
            <a:off x="510639" y="463138"/>
            <a:ext cx="7849589" cy="803188"/>
          </a:xfrm>
          <a:solidFill>
            <a:srgbClr val="857C4B"/>
          </a:solidFill>
          <a:ln w="28575">
            <a:solidFill>
              <a:schemeClr val="bg2"/>
            </a:solidFill>
          </a:ln>
          <a:effectLst>
            <a:outerShdw blurRad="177800" dist="177800" dir="3000000" algn="tl" rotWithShape="0">
              <a:prstClr val="black">
                <a:alpha val="40000"/>
              </a:prstClr>
            </a:outerShdw>
          </a:effectLst>
        </p:spPr>
        <p:txBody>
          <a:bodyPr/>
          <a:lstStyle>
            <a:lvl1pPr>
              <a:defRPr sz="5000" cap="small" baseline="0">
                <a:solidFill>
                  <a:schemeClr val="tx1">
                    <a:lumMod val="25000"/>
                  </a:schemeClr>
                </a:solidFill>
                <a:effectLst>
                  <a:innerShdw blurRad="63500" dist="50800" dir="13500000">
                    <a:prstClr val="black">
                      <a:alpha val="50000"/>
                    </a:prstClr>
                  </a:innerShdw>
                </a:effectLst>
                <a:latin typeface="Perpetua" pitchFamily="18" charset="0"/>
              </a:defRPr>
            </a:lvl1pPr>
          </a:lstStyle>
          <a:p>
            <a:r>
              <a:rPr lang="en-US" smtClean="0"/>
              <a:t>Click to edit Master title style</a:t>
            </a:r>
            <a:endParaRPr/>
          </a:p>
        </p:txBody>
      </p:sp>
      <p:sp>
        <p:nvSpPr>
          <p:cNvPr id="6" name="Date Placeholder 3"/>
          <p:cNvSpPr>
            <a:spLocks noGrp="1"/>
          </p:cNvSpPr>
          <p:nvPr>
            <p:ph type="dt" sz="half" idx="10"/>
          </p:nvPr>
        </p:nvSpPr>
        <p:spPr/>
        <p:txBody>
          <a:bodyPr/>
          <a:lstStyle>
            <a:lvl1pPr>
              <a:defRPr/>
            </a:lvl1pPr>
          </a:lstStyle>
          <a:p>
            <a:pPr>
              <a:defRPr/>
            </a:pPr>
            <a:fld id="{28841997-760B-4280-9F90-7F4C8B074994}" type="datetimeFigureOut">
              <a:rPr lang="en-US">
                <a:solidFill>
                  <a:srgbClr val="DDD9C3"/>
                </a:solidFill>
              </a:rPr>
              <a:pPr>
                <a:defRPr/>
              </a:pPr>
              <a:t>10/13/15</a:t>
            </a:fld>
            <a:endParaRPr lang="en-US">
              <a:solidFill>
                <a:srgbClr val="DDD9C3"/>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8" name="Slide Number Placeholder 5"/>
          <p:cNvSpPr>
            <a:spLocks noGrp="1"/>
          </p:cNvSpPr>
          <p:nvPr>
            <p:ph type="sldNum" sz="quarter" idx="12"/>
          </p:nvPr>
        </p:nvSpPr>
        <p:spPr/>
        <p:txBody>
          <a:bodyPr/>
          <a:lstStyle>
            <a:lvl1pPr>
              <a:defRPr/>
            </a:lvl1pPr>
          </a:lstStyle>
          <a:p>
            <a:pPr>
              <a:defRPr/>
            </a:pPr>
            <a:fld id="{AEF447D6-A0C3-436D-B46A-594B45C2C4C4}" type="slidenum">
              <a:rPr lang="en-US">
                <a:solidFill>
                  <a:srgbClr val="DDD9C3"/>
                </a:solidFill>
              </a:rPr>
              <a:pPr>
                <a:defRPr/>
              </a:pPr>
              <a:t>‹#›</a:t>
            </a:fld>
            <a:endParaRPr lang="en-US">
              <a:solidFill>
                <a:srgbClr val="DDD9C3"/>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Rectangle 1"/>
          <p:cNvSpPr/>
          <p:nvPr userDrawn="1"/>
        </p:nvSpPr>
        <p:spPr>
          <a:xfrm>
            <a:off x="273050" y="254000"/>
            <a:ext cx="8609013" cy="6400800"/>
          </a:xfrm>
          <a:prstGeom prst="rect">
            <a:avLst/>
          </a:prstGeom>
          <a:solidFill>
            <a:schemeClr val="bg2"/>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DDD9C3"/>
              </a:solidFill>
            </a:endParaRPr>
          </a:p>
        </p:txBody>
      </p:sp>
      <p:sp>
        <p:nvSpPr>
          <p:cNvPr id="3" name="Date Placeholder 4"/>
          <p:cNvSpPr>
            <a:spLocks noGrp="1"/>
          </p:cNvSpPr>
          <p:nvPr>
            <p:ph type="dt" sz="half" idx="10"/>
          </p:nvPr>
        </p:nvSpPr>
        <p:spPr/>
        <p:txBody>
          <a:bodyPr/>
          <a:lstStyle>
            <a:lvl1pPr>
              <a:defRPr/>
            </a:lvl1pPr>
          </a:lstStyle>
          <a:p>
            <a:pPr>
              <a:defRPr/>
            </a:pPr>
            <a:fld id="{EE8E7080-2F55-4FFA-B3CB-F5B27BE9FD70}" type="datetimeFigureOut">
              <a:rPr lang="en-US">
                <a:solidFill>
                  <a:srgbClr val="49345F"/>
                </a:solidFill>
              </a:rPr>
              <a:pPr>
                <a:defRPr/>
              </a:pPr>
              <a:t>10/13/15</a:t>
            </a:fld>
            <a:endParaRPr lang="en-US">
              <a:solidFill>
                <a:srgbClr val="49345F"/>
              </a:solidFill>
            </a:endParaRPr>
          </a:p>
        </p:txBody>
      </p:sp>
      <p:sp>
        <p:nvSpPr>
          <p:cNvPr id="4" name="Footer Placeholder 5"/>
          <p:cNvSpPr>
            <a:spLocks noGrp="1"/>
          </p:cNvSpPr>
          <p:nvPr>
            <p:ph type="ftr" sz="quarter" idx="11"/>
          </p:nvPr>
        </p:nvSpPr>
        <p:spPr/>
        <p:txBody>
          <a:bodyPr/>
          <a:lstStyle>
            <a:lvl1pPr>
              <a:defRPr/>
            </a:lvl1pPr>
          </a:lstStyle>
          <a:p>
            <a:pPr>
              <a:defRPr/>
            </a:pPr>
            <a:endParaRPr lang="en-US">
              <a:solidFill>
                <a:srgbClr val="49345F"/>
              </a:solidFill>
            </a:endParaRPr>
          </a:p>
        </p:txBody>
      </p:sp>
      <p:sp>
        <p:nvSpPr>
          <p:cNvPr id="5" name="Slide Number Placeholder 6"/>
          <p:cNvSpPr>
            <a:spLocks noGrp="1"/>
          </p:cNvSpPr>
          <p:nvPr>
            <p:ph type="sldNum" sz="quarter" idx="12"/>
          </p:nvPr>
        </p:nvSpPr>
        <p:spPr/>
        <p:txBody>
          <a:bodyPr/>
          <a:lstStyle>
            <a:lvl1pPr>
              <a:defRPr/>
            </a:lvl1pPr>
          </a:lstStyle>
          <a:p>
            <a:pPr>
              <a:defRPr/>
            </a:pPr>
            <a:fld id="{8A71809E-A00E-4FF7-8FAD-E5D9B74E8EA3}" type="slidenum">
              <a:rPr lang="en-US">
                <a:solidFill>
                  <a:srgbClr val="49345F"/>
                </a:solidFill>
              </a:rPr>
              <a:pPr>
                <a:defRPr/>
              </a:pPr>
              <a:t>‹#›</a:t>
            </a:fld>
            <a:endParaRPr lang="en-US">
              <a:solidFill>
                <a:srgbClr val="49345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userDrawn="1"/>
        </p:nvSpPr>
        <p:spPr>
          <a:xfrm>
            <a:off x="595313" y="465138"/>
            <a:ext cx="7896225" cy="6138862"/>
          </a:xfrm>
          <a:prstGeom prst="rect">
            <a:avLst/>
          </a:prstGeom>
          <a:solidFill>
            <a:schemeClr val="tx2"/>
          </a:solidFill>
          <a:ln>
            <a:solidFill>
              <a:schemeClr val="tx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 name="Rounded Rectangle 3"/>
          <p:cNvSpPr/>
          <p:nvPr userDrawn="1"/>
        </p:nvSpPr>
        <p:spPr>
          <a:xfrm>
            <a:off x="1146175" y="1450975"/>
            <a:ext cx="6865938" cy="4805363"/>
          </a:xfrm>
          <a:prstGeom prst="round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1" name="Title 1"/>
          <p:cNvSpPr>
            <a:spLocks noGrp="1"/>
          </p:cNvSpPr>
          <p:nvPr>
            <p:ph type="title"/>
          </p:nvPr>
        </p:nvSpPr>
        <p:spPr>
          <a:xfrm>
            <a:off x="232230" y="246742"/>
            <a:ext cx="5007428" cy="957944"/>
          </a:xfrm>
          <a:solidFill>
            <a:schemeClr val="tx1">
              <a:lumMod val="25000"/>
            </a:schemeClr>
          </a:solidFill>
          <a:ln cap="rnd">
            <a:noFill/>
            <a:bevel/>
          </a:ln>
          <a:effectLst>
            <a:outerShdw blurRad="152400" dist="317500" dir="1020000" sx="96000" sy="96000" algn="tl" rotWithShape="0">
              <a:prstClr val="black">
                <a:alpha val="40000"/>
              </a:prstClr>
            </a:outerShdw>
          </a:effectLst>
        </p:spPr>
        <p:txBody>
          <a:bodyPr/>
          <a:lstStyle>
            <a:lvl1pPr>
              <a:defRPr sz="2800" cap="small" baseline="0">
                <a:latin typeface="Perpetua" pitchFamily="18" charset="0"/>
              </a:defRPr>
            </a:lvl1p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AE40282B-5F5C-D643-957B-790992484938}" type="datetime1">
              <a:rPr lang="en-US" smtClean="0"/>
              <a:pPr>
                <a:defRPr/>
              </a:pPr>
              <a:t>10/13/15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473E2E8B-AC71-40C9-B90D-8AED63BF651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1FA1DF1-9DA4-B84C-B901-A1C2D3CD1E06}" type="datetime1">
              <a:rPr lang="en-US" smtClean="0"/>
              <a:pPr>
                <a:defRPr/>
              </a:pPr>
              <a:t>10/13/15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83EB41B-4805-4B21-88A6-D84B92F4637B}" type="slidenum">
              <a:rPr lang="en-US"/>
              <a:pPr>
                <a:defRPr/>
              </a:pPr>
              <a:t>‹#›</a:t>
            </a:fld>
            <a:endParaRPr lang="en-US"/>
          </a:p>
        </p:txBody>
      </p:sp>
    </p:spTree>
    <p:extLst>
      <p:ext uri="{BB962C8B-B14F-4D97-AF65-F5344CB8AC3E}">
        <p14:creationId xmlns:p14="http://schemas.microsoft.com/office/powerpoint/2010/main" val="263311757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2717" y="250887"/>
            <a:ext cx="8338457" cy="1143000"/>
          </a:xfrm>
          <a:solidFill>
            <a:schemeClr val="tx1">
              <a:lumMod val="50000"/>
            </a:schemeClr>
          </a:solidFill>
        </p:spPr>
        <p:txBody>
          <a:bodyPr/>
          <a:lstStyle>
            <a:lvl1pPr>
              <a:defRPr sz="6000" cap="small" baseline="0">
                <a:solidFill>
                  <a:schemeClr val="tx1">
                    <a:lumMod val="25000"/>
                  </a:schemeClr>
                </a:solidFill>
                <a:effectLst>
                  <a:innerShdw blurRad="63500" dist="50800" dir="13500000">
                    <a:prstClr val="black">
                      <a:alpha val="50000"/>
                    </a:prstClr>
                  </a:innerShdw>
                </a:effectLst>
              </a:defRPr>
            </a:lvl1pPr>
          </a:lstStyle>
          <a:p>
            <a:r>
              <a:rPr lang="en-US" dirty="0" smtClean="0"/>
              <a:t>Click to edit Master title style</a:t>
            </a:r>
            <a:endParaRPr/>
          </a:p>
        </p:txBody>
      </p:sp>
      <p:sp>
        <p:nvSpPr>
          <p:cNvPr id="3" name="Content Placeholder 2"/>
          <p:cNvSpPr>
            <a:spLocks noGrp="1"/>
          </p:cNvSpPr>
          <p:nvPr>
            <p:ph sz="half" idx="1"/>
          </p:nvPr>
        </p:nvSpPr>
        <p:spPr>
          <a:xfrm>
            <a:off x="435430" y="1600200"/>
            <a:ext cx="3976914" cy="4931229"/>
          </a:xfrm>
          <a:solidFill>
            <a:srgbClr val="FFFFFF">
              <a:alpha val="72157"/>
            </a:srgbClr>
          </a:solidFill>
        </p:spPr>
        <p:txBody>
          <a:bodyPr>
            <a:normAutofit/>
          </a:bodyPr>
          <a:lstStyle>
            <a:lvl1pPr>
              <a:buFont typeface="Wingdings" pitchFamily="2" charset="2"/>
              <a:buChar char="v"/>
              <a:defRPr sz="1800">
                <a:solidFill>
                  <a:schemeClr val="tx1">
                    <a:lumMod val="25000"/>
                  </a:schemeClr>
                </a:solidFill>
              </a:defRPr>
            </a:lvl1pPr>
            <a:lvl2pPr>
              <a:buFont typeface="Wingdings" pitchFamily="2" charset="2"/>
              <a:buChar char="v"/>
              <a:defRPr sz="1600">
                <a:solidFill>
                  <a:schemeClr val="tx1">
                    <a:lumMod val="25000"/>
                  </a:schemeClr>
                </a:solidFill>
              </a:defRPr>
            </a:lvl2pPr>
            <a:lvl3pPr>
              <a:buFont typeface="Wingdings" pitchFamily="2" charset="2"/>
              <a:buChar char="v"/>
              <a:defRPr sz="1600">
                <a:solidFill>
                  <a:schemeClr val="tx1">
                    <a:lumMod val="25000"/>
                  </a:schemeClr>
                </a:solidFill>
              </a:defRPr>
            </a:lvl3pPr>
            <a:lvl4pPr>
              <a:buFont typeface="Wingdings" pitchFamily="2" charset="2"/>
              <a:buChar char="v"/>
              <a:defRPr sz="1600">
                <a:solidFill>
                  <a:schemeClr val="tx1">
                    <a:lumMod val="25000"/>
                  </a:schemeClr>
                </a:solidFill>
              </a:defRPr>
            </a:lvl4pPr>
            <a:lvl5pPr>
              <a:buFont typeface="Wingdings" pitchFamily="2" charset="2"/>
              <a:buChar char="v"/>
              <a:defRPr sz="1600">
                <a:solidFill>
                  <a:schemeClr val="tx1">
                    <a:lumMod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4" name="Content Placeholder 3"/>
          <p:cNvSpPr>
            <a:spLocks noGrp="1"/>
          </p:cNvSpPr>
          <p:nvPr>
            <p:ph sz="half" idx="2"/>
          </p:nvPr>
        </p:nvSpPr>
        <p:spPr>
          <a:xfrm>
            <a:off x="4644571" y="1600200"/>
            <a:ext cx="4042229" cy="4916714"/>
          </a:xfrm>
          <a:solidFill>
            <a:srgbClr val="FFFFFF">
              <a:alpha val="72157"/>
            </a:srgbClr>
          </a:solidFill>
          <a:ln>
            <a:noFill/>
          </a:ln>
        </p:spPr>
        <p:txBody>
          <a:bodyPr>
            <a:normAutofit/>
          </a:bodyPr>
          <a:lstStyle>
            <a:lvl1pPr>
              <a:buFont typeface="Wingdings" pitchFamily="2" charset="2"/>
              <a:buChar char="v"/>
              <a:defRPr sz="1800">
                <a:solidFill>
                  <a:schemeClr val="tx1">
                    <a:lumMod val="25000"/>
                  </a:schemeClr>
                </a:solidFill>
                <a:latin typeface="Perpetua" pitchFamily="18" charset="0"/>
              </a:defRPr>
            </a:lvl1pPr>
            <a:lvl2pPr>
              <a:buFont typeface="Wingdings" pitchFamily="2" charset="2"/>
              <a:buChar char="v"/>
              <a:defRPr sz="1800">
                <a:solidFill>
                  <a:schemeClr val="tx1">
                    <a:lumMod val="25000"/>
                  </a:schemeClr>
                </a:solidFill>
                <a:latin typeface="Perpetua" pitchFamily="18" charset="0"/>
              </a:defRPr>
            </a:lvl2pPr>
            <a:lvl3pPr>
              <a:buFont typeface="Wingdings" pitchFamily="2" charset="2"/>
              <a:buChar char="v"/>
              <a:defRPr sz="1800">
                <a:solidFill>
                  <a:schemeClr val="tx1">
                    <a:lumMod val="25000"/>
                  </a:schemeClr>
                </a:solidFill>
                <a:latin typeface="Perpetua" pitchFamily="18" charset="0"/>
              </a:defRPr>
            </a:lvl3pPr>
            <a:lvl4pPr>
              <a:buFont typeface="Wingdings" pitchFamily="2" charset="2"/>
              <a:buChar char="v"/>
              <a:defRPr sz="1800">
                <a:solidFill>
                  <a:schemeClr val="tx1">
                    <a:lumMod val="25000"/>
                  </a:schemeClr>
                </a:solidFill>
                <a:latin typeface="Perpetua" pitchFamily="18" charset="0"/>
              </a:defRPr>
            </a:lvl4pPr>
            <a:lvl5pPr>
              <a:buFont typeface="Wingdings" pitchFamily="2" charset="2"/>
              <a:buChar char="v"/>
              <a:defRPr sz="1800">
                <a:solidFill>
                  <a:schemeClr val="tx1">
                    <a:lumMod val="25000"/>
                  </a:schemeClr>
                </a:solidFill>
                <a:latin typeface="Perpetu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5" name="Date Placeholder 4"/>
          <p:cNvSpPr>
            <a:spLocks noGrp="1"/>
          </p:cNvSpPr>
          <p:nvPr>
            <p:ph type="dt" sz="half" idx="10"/>
          </p:nvPr>
        </p:nvSpPr>
        <p:spPr/>
        <p:txBody>
          <a:bodyPr/>
          <a:lstStyle>
            <a:lvl1pPr>
              <a:defRPr/>
            </a:lvl1pPr>
          </a:lstStyle>
          <a:p>
            <a:pPr>
              <a:defRPr/>
            </a:pPr>
            <a:fld id="{14F9B88E-377E-4211-B956-253F4EC29082}" type="datetimeFigureOut">
              <a:rPr lang="en-US">
                <a:solidFill>
                  <a:srgbClr val="DDD9C3"/>
                </a:solidFill>
              </a:rPr>
              <a:pPr>
                <a:defRPr/>
              </a:pPr>
              <a:t>10/13/15</a:t>
            </a:fld>
            <a:endParaRPr lang="en-US">
              <a:solidFill>
                <a:srgbClr val="DDD9C3"/>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7" name="Slide Number Placeholder 6"/>
          <p:cNvSpPr>
            <a:spLocks noGrp="1"/>
          </p:cNvSpPr>
          <p:nvPr>
            <p:ph type="sldNum" sz="quarter" idx="12"/>
          </p:nvPr>
        </p:nvSpPr>
        <p:spPr/>
        <p:txBody>
          <a:bodyPr/>
          <a:lstStyle>
            <a:lvl1pPr>
              <a:defRPr/>
            </a:lvl1pPr>
          </a:lstStyle>
          <a:p>
            <a:pPr>
              <a:defRPr/>
            </a:pPr>
            <a:fld id="{58E3E991-F8D1-4921-871D-CF330396409D}" type="slidenum">
              <a:rPr lang="en-US">
                <a:solidFill>
                  <a:srgbClr val="DDD9C3"/>
                </a:solidFill>
              </a:rPr>
              <a:pPr>
                <a:defRPr/>
              </a:pPr>
              <a:t>‹#›</a:t>
            </a:fld>
            <a:endParaRPr lang="en-US">
              <a:solidFill>
                <a:srgbClr val="DDD9C3"/>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cSld name="Picture with Caption, Alt.">
    <p:spTree>
      <p:nvGrpSpPr>
        <p:cNvPr id="1" name=""/>
        <p:cNvGrpSpPr/>
        <p:nvPr/>
      </p:nvGrpSpPr>
      <p:grpSpPr>
        <a:xfrm>
          <a:off x="0" y="0"/>
          <a:ext cx="0" cy="0"/>
          <a:chOff x="0" y="0"/>
          <a:chExt cx="0" cy="0"/>
        </a:xfrm>
      </p:grpSpPr>
      <p:sp>
        <p:nvSpPr>
          <p:cNvPr id="5" name="Rectangle 4"/>
          <p:cNvSpPr/>
          <p:nvPr/>
        </p:nvSpPr>
        <p:spPr>
          <a:xfrm>
            <a:off x="142504" y="166255"/>
            <a:ext cx="8835241" cy="63057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p>
        </p:txBody>
      </p:sp>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27512" y="486888"/>
            <a:ext cx="8324602" cy="5735782"/>
          </a:xfrm>
          <a:solidFill>
            <a:schemeClr val="tx1"/>
          </a:solidFill>
          <a:effectLst>
            <a:innerShdw blurRad="152400">
              <a:schemeClr val="bg2">
                <a:lumMod val="25000"/>
              </a:schemeClr>
            </a:innerShdw>
            <a:softEdge rad="19050"/>
          </a:effectLst>
        </p:spPr>
        <p:txBody>
          <a:bodyPr rtlCol="0">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p:txBody>
          <a:bodyPr/>
          <a:lstStyle>
            <a:lvl1pPr>
              <a:defRPr/>
            </a:lvl1pPr>
          </a:lstStyle>
          <a:p>
            <a:pPr>
              <a:defRPr/>
            </a:pPr>
            <a:fld id="{88DC3A81-860D-7240-9BCF-831B727B6BEC}" type="datetime1">
              <a:rPr lang="en-US" smtClean="0"/>
              <a:pPr>
                <a:defRPr/>
              </a:pPr>
              <a:t>10/13/15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5788D81-DB4B-48D1-A53C-D2B98EE39F32}" type="slidenum">
              <a:rPr lang="en-US"/>
              <a:pPr>
                <a:defRPr/>
              </a:pPr>
              <a:t>‹#›</a:t>
            </a:fld>
            <a:endParaRPr lang="en-US"/>
          </a:p>
        </p:txBody>
      </p:sp>
    </p:spTree>
    <p:extLst>
      <p:ext uri="{BB962C8B-B14F-4D97-AF65-F5344CB8AC3E}">
        <p14:creationId xmlns:p14="http://schemas.microsoft.com/office/powerpoint/2010/main" val="232876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CA0E105-8307-4B8E-A67C-B04090C3ACFD}" type="datetimeFigureOut">
              <a:rPr lang="en-US">
                <a:solidFill>
                  <a:srgbClr val="DDD9C3"/>
                </a:solidFill>
              </a:rPr>
              <a:pPr>
                <a:defRPr/>
              </a:pPr>
              <a:t>10/13/15</a:t>
            </a:fld>
            <a:endParaRPr lang="en-US">
              <a:solidFill>
                <a:srgbClr val="DDD9C3"/>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4" name="Slide Number Placeholder 3"/>
          <p:cNvSpPr>
            <a:spLocks noGrp="1"/>
          </p:cNvSpPr>
          <p:nvPr>
            <p:ph type="sldNum" sz="quarter" idx="12"/>
          </p:nvPr>
        </p:nvSpPr>
        <p:spPr/>
        <p:txBody>
          <a:bodyPr/>
          <a:lstStyle>
            <a:lvl1pPr>
              <a:defRPr/>
            </a:lvl1pPr>
          </a:lstStyle>
          <a:p>
            <a:pPr>
              <a:defRPr/>
            </a:pPr>
            <a:fld id="{FEBC35AB-7C8F-4637-9C8D-F4A540A311D8}" type="slidenum">
              <a:rPr lang="en-US">
                <a:solidFill>
                  <a:srgbClr val="DDD9C3"/>
                </a:solidFill>
              </a:rPr>
              <a:pPr>
                <a:defRPr/>
              </a:pPr>
              <a:t>‹#›</a:t>
            </a:fld>
            <a:endParaRPr lang="en-US">
              <a:solidFill>
                <a:srgbClr val="DDD9C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latin typeface="Lucida Sans Unicode"/>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Lucida Sans Unicode"/>
                <a:ea typeface="ＭＳ Ｐゴシック" charset="-128"/>
                <a:cs typeface="ＭＳ Ｐゴシック" charset="-128"/>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Lucida Sans Unicode"/>
                <a:ea typeface="ＭＳ Ｐゴシック" charset="-128"/>
                <a:cs typeface="ＭＳ Ｐゴシック" charset="-128"/>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1800">
                <a:solidFill>
                  <a:prstClr val="white"/>
                </a:solidFill>
                <a:latin typeface="Lucida Sans Unicode"/>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B66BD8EE-6111-438D-B037-0FE36428602F}" type="datetimeFigureOut">
              <a:rPr lang="en-US" smtClean="0">
                <a:latin typeface="Lucida Sans Unicode"/>
              </a:rPr>
              <a:pPr/>
              <a:t>10/13/15</a:t>
            </a:fld>
            <a:endParaRPr lang="en-US">
              <a:latin typeface="Lucida Sans Unicode"/>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solidFill>
                <a:srgbClr val="7FD13B">
                  <a:tint val="20000"/>
                </a:srgbClr>
              </a:solidFill>
              <a:latin typeface="Lucida Sans Unicode"/>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1DDE16D2-5DA9-43AC-A001-0001E7DD8D0C}" type="slidenum">
              <a:rPr lang="en-US" smtClean="0">
                <a:latin typeface="Lucida Sans Unicode"/>
              </a:rPr>
              <a:pPr/>
              <a:t>‹#›</a:t>
            </a:fld>
            <a:endParaRPr lang="en-US">
              <a:latin typeface="Lucida Sans Unicode"/>
            </a:endParaRPr>
          </a:p>
        </p:txBody>
      </p:sp>
    </p:spTree>
    <p:extLst>
      <p:ext uri="{BB962C8B-B14F-4D97-AF65-F5344CB8AC3E}">
        <p14:creationId xmlns:p14="http://schemas.microsoft.com/office/powerpoint/2010/main" val="1624182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6BD8EE-6111-438D-B037-0FE36428602F}" type="datetimeFigureOut">
              <a:rPr lang="en-US" smtClean="0">
                <a:solidFill>
                  <a:prstClr val="black"/>
                </a:solidFill>
                <a:latin typeface="Lucida Sans Unicode"/>
              </a:rPr>
              <a:pPr/>
              <a:t>10/13/15</a:t>
            </a:fld>
            <a:endParaRPr lang="en-US">
              <a:solidFill>
                <a:prstClr val="black"/>
              </a:solidFill>
              <a:latin typeface="Lucida Sans Unicode"/>
            </a:endParaRPr>
          </a:p>
        </p:txBody>
      </p:sp>
      <p:sp>
        <p:nvSpPr>
          <p:cNvPr id="5" name="Footer Placeholder 4"/>
          <p:cNvSpPr>
            <a:spLocks noGrp="1"/>
          </p:cNvSpPr>
          <p:nvPr>
            <p:ph type="ftr" sz="quarter" idx="11"/>
          </p:nvPr>
        </p:nvSpPr>
        <p:spPr/>
        <p:txBody>
          <a:bodyPr/>
          <a:lstStyle/>
          <a:p>
            <a:endParaRPr lang="en-US">
              <a:solidFill>
                <a:prstClr val="black"/>
              </a:solidFill>
              <a:latin typeface="Lucida Sans Unicode"/>
            </a:endParaRPr>
          </a:p>
        </p:txBody>
      </p:sp>
      <p:sp>
        <p:nvSpPr>
          <p:cNvPr id="6" name="Slide Number Placeholder 5"/>
          <p:cNvSpPr>
            <a:spLocks noGrp="1"/>
          </p:cNvSpPr>
          <p:nvPr>
            <p:ph type="sldNum" sz="quarter" idx="12"/>
          </p:nvPr>
        </p:nvSpPr>
        <p:spPr/>
        <p:txBody>
          <a:bodyPr/>
          <a:lstStyle/>
          <a:p>
            <a:fld id="{1DDE16D2-5DA9-43AC-A001-0001E7DD8D0C}" type="slidenum">
              <a:rPr lang="en-US" smtClean="0">
                <a:solidFill>
                  <a:prstClr val="black"/>
                </a:solidFill>
                <a:latin typeface="Lucida Sans Unicode"/>
              </a:rPr>
              <a:pPr/>
              <a:t>‹#›</a:t>
            </a:fld>
            <a:endParaRPr lang="en-US">
              <a:solidFill>
                <a:prstClr val="black"/>
              </a:solidFill>
              <a:latin typeface="Lucida Sans Unicode"/>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417348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6BD8EE-6111-438D-B037-0FE36428602F}" type="datetimeFigureOut">
              <a:rPr lang="en-US" smtClean="0">
                <a:solidFill>
                  <a:prstClr val="white"/>
                </a:solidFill>
                <a:latin typeface="Lucida Sans Unicode"/>
              </a:rPr>
              <a:pPr/>
              <a:t>10/13/15</a:t>
            </a:fld>
            <a:endParaRPr lang="en-US">
              <a:solidFill>
                <a:prstClr val="white"/>
              </a:solidFill>
              <a:latin typeface="Lucida Sans Unicode"/>
            </a:endParaRPr>
          </a:p>
        </p:txBody>
      </p:sp>
      <p:sp>
        <p:nvSpPr>
          <p:cNvPr id="5" name="Footer Placeholder 4"/>
          <p:cNvSpPr>
            <a:spLocks noGrp="1"/>
          </p:cNvSpPr>
          <p:nvPr>
            <p:ph type="ftr" sz="quarter" idx="11"/>
          </p:nvPr>
        </p:nvSpPr>
        <p:spPr/>
        <p:txBody>
          <a:bodyPr/>
          <a:lstStyle/>
          <a:p>
            <a:endParaRPr lang="en-US">
              <a:solidFill>
                <a:prstClr val="white"/>
              </a:solidFill>
              <a:latin typeface="Lucida Sans Unicode"/>
            </a:endParaRPr>
          </a:p>
        </p:txBody>
      </p:sp>
      <p:sp>
        <p:nvSpPr>
          <p:cNvPr id="6" name="Slide Number Placeholder 5"/>
          <p:cNvSpPr>
            <a:spLocks noGrp="1"/>
          </p:cNvSpPr>
          <p:nvPr>
            <p:ph type="sldNum" sz="quarter" idx="12"/>
          </p:nvPr>
        </p:nvSpPr>
        <p:spPr/>
        <p:txBody>
          <a:bodyPr/>
          <a:lstStyle/>
          <a:p>
            <a:fld id="{1DDE16D2-5DA9-43AC-A001-0001E7DD8D0C}" type="slidenum">
              <a:rPr lang="en-US" smtClean="0">
                <a:solidFill>
                  <a:prstClr val="white"/>
                </a:solidFill>
                <a:latin typeface="Lucida Sans Unicode"/>
              </a:rPr>
              <a:pPr/>
              <a:t>‹#›</a:t>
            </a:fld>
            <a:endParaRPr lang="en-US">
              <a:solidFill>
                <a:prstClr val="white"/>
              </a:solidFill>
              <a:latin typeface="Lucida Sans Unicode"/>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sz="1800">
              <a:solidFill>
                <a:prstClr val="white"/>
              </a:solidFill>
              <a:latin typeface="Lucida Sans Unicode"/>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sz="1800">
              <a:solidFill>
                <a:prstClr val="white"/>
              </a:solidFill>
              <a:latin typeface="Lucida Sans Unicode"/>
            </a:endParaRPr>
          </a:p>
        </p:txBody>
      </p:sp>
    </p:spTree>
    <p:extLst>
      <p:ext uri="{BB962C8B-B14F-4D97-AF65-F5344CB8AC3E}">
        <p14:creationId xmlns:p14="http://schemas.microsoft.com/office/powerpoint/2010/main" val="21243953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 Same Side Corner Rectangle 3"/>
          <p:cNvSpPr/>
          <p:nvPr userDrawn="1"/>
        </p:nvSpPr>
        <p:spPr>
          <a:xfrm>
            <a:off x="439738" y="842963"/>
            <a:ext cx="8561387" cy="5861050"/>
          </a:xfrm>
          <a:prstGeom prst="round2SameRect">
            <a:avLst>
              <a:gd name="adj1" fmla="val 8406"/>
              <a:gd name="adj2" fmla="val 0"/>
            </a:avLst>
          </a:prstGeom>
          <a:solidFill>
            <a:schemeClr val="tx1">
              <a:lumMod val="50000"/>
            </a:schemeClr>
          </a:solidFill>
          <a:ln>
            <a:noFill/>
          </a:ln>
          <a:effectLst>
            <a:outerShdw blurRad="1651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Text Placeholder 2"/>
          <p:cNvSpPr>
            <a:spLocks noGrp="1"/>
          </p:cNvSpPr>
          <p:nvPr>
            <p:ph type="body" idx="1"/>
          </p:nvPr>
        </p:nvSpPr>
        <p:spPr>
          <a:xfrm>
            <a:off x="722313" y="3505200"/>
            <a:ext cx="7772400" cy="901700"/>
          </a:xfrm>
        </p:spPr>
        <p:txBody>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223549" y="162298"/>
            <a:ext cx="7772400" cy="1001486"/>
          </a:xfrm>
          <a:solidFill>
            <a:schemeClr val="tx1">
              <a:lumMod val="25000"/>
            </a:schemeClr>
          </a:solidFill>
          <a:effectLst>
            <a:outerShdw blurRad="152400" dist="38100" dir="2700000" sx="103000" sy="103000" algn="tl" rotWithShape="0">
              <a:prstClr val="black">
                <a:alpha val="40000"/>
              </a:prstClr>
            </a:outerShdw>
          </a:effectLst>
        </p:spPr>
        <p:txBody>
          <a:bodyPr anchor="b" anchorCtr="0"/>
          <a:lstStyle>
            <a:lvl1pPr algn="l">
              <a:defRPr sz="3500" b="0" i="0" cap="small" baseline="0">
                <a:solidFill>
                  <a:schemeClr val="tx1">
                    <a:lumMod val="75000"/>
                  </a:schemeClr>
                </a:solidFill>
                <a:latin typeface="Perpetua" pitchFamily="18" charset="0"/>
              </a:defRPr>
            </a:lvl1pPr>
          </a:lstStyle>
          <a:p>
            <a:r>
              <a:rPr lang="en-US" smtClean="0"/>
              <a:t>Click to edit Master title style</a:t>
            </a:r>
            <a:endParaRPr/>
          </a:p>
        </p:txBody>
      </p:sp>
      <p:sp>
        <p:nvSpPr>
          <p:cNvPr id="5" name="Date Placeholder 3"/>
          <p:cNvSpPr>
            <a:spLocks noGrp="1"/>
          </p:cNvSpPr>
          <p:nvPr>
            <p:ph type="dt" sz="half" idx="10"/>
          </p:nvPr>
        </p:nvSpPr>
        <p:spPr/>
        <p:txBody>
          <a:bodyPr/>
          <a:lstStyle>
            <a:lvl1pPr>
              <a:defRPr/>
            </a:lvl1pPr>
          </a:lstStyle>
          <a:p>
            <a:pPr>
              <a:defRPr/>
            </a:pPr>
            <a:fld id="{2B7F0384-8447-984E-A949-CB76271551FE}" type="datetime1">
              <a:rPr lang="en-US" smtClean="0"/>
              <a:pPr>
                <a:defRPr/>
              </a:pPr>
              <a:t>10/13/15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A458A3-08E3-4A88-B4BD-D15E6AA3CC2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6BD8EE-6111-438D-B037-0FE36428602F}" type="datetimeFigureOut">
              <a:rPr lang="en-US" smtClean="0">
                <a:solidFill>
                  <a:prstClr val="white"/>
                </a:solidFill>
                <a:latin typeface="Lucida Sans Unicode"/>
              </a:rPr>
              <a:pPr/>
              <a:t>10/13/15</a:t>
            </a:fld>
            <a:endParaRPr lang="en-US">
              <a:solidFill>
                <a:prstClr val="white"/>
              </a:solidFill>
              <a:latin typeface="Lucida Sans Unicode"/>
            </a:endParaRPr>
          </a:p>
        </p:txBody>
      </p:sp>
      <p:sp>
        <p:nvSpPr>
          <p:cNvPr id="6" name="Footer Placeholder 5"/>
          <p:cNvSpPr>
            <a:spLocks noGrp="1"/>
          </p:cNvSpPr>
          <p:nvPr>
            <p:ph type="ftr" sz="quarter" idx="11"/>
          </p:nvPr>
        </p:nvSpPr>
        <p:spPr/>
        <p:txBody>
          <a:bodyPr/>
          <a:lstStyle/>
          <a:p>
            <a:endParaRPr lang="en-US">
              <a:solidFill>
                <a:prstClr val="white"/>
              </a:solidFill>
              <a:latin typeface="Lucida Sans Unicode"/>
            </a:endParaRPr>
          </a:p>
        </p:txBody>
      </p:sp>
      <p:sp>
        <p:nvSpPr>
          <p:cNvPr id="7" name="Slide Number Placeholder 6"/>
          <p:cNvSpPr>
            <a:spLocks noGrp="1"/>
          </p:cNvSpPr>
          <p:nvPr>
            <p:ph type="sldNum" sz="quarter" idx="12"/>
          </p:nvPr>
        </p:nvSpPr>
        <p:spPr/>
        <p:txBody>
          <a:bodyPr/>
          <a:lstStyle/>
          <a:p>
            <a:fld id="{1DDE16D2-5DA9-43AC-A001-0001E7DD8D0C}" type="slidenum">
              <a:rPr lang="en-US" smtClean="0">
                <a:solidFill>
                  <a:prstClr val="white"/>
                </a:solidFill>
                <a:latin typeface="Lucida Sans Unicode"/>
              </a:rPr>
              <a:pPr/>
              <a:t>‹#›</a:t>
            </a:fld>
            <a:endParaRPr lang="en-US">
              <a:solidFill>
                <a:prstClr val="white"/>
              </a:solidFill>
              <a:latin typeface="Lucida Sans Unicode"/>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00127585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6BD8EE-6111-438D-B037-0FE36428602F}" type="datetimeFigureOut">
              <a:rPr lang="en-US" smtClean="0">
                <a:solidFill>
                  <a:prstClr val="black"/>
                </a:solidFill>
                <a:latin typeface="Lucida Sans Unicode"/>
              </a:rPr>
              <a:pPr/>
              <a:t>10/13/15</a:t>
            </a:fld>
            <a:endParaRPr lang="en-US">
              <a:solidFill>
                <a:prstClr val="black"/>
              </a:solidFill>
              <a:latin typeface="Lucida Sans Unicode"/>
            </a:endParaRPr>
          </a:p>
        </p:txBody>
      </p:sp>
      <p:sp>
        <p:nvSpPr>
          <p:cNvPr id="8" name="Footer Placeholder 7"/>
          <p:cNvSpPr>
            <a:spLocks noGrp="1"/>
          </p:cNvSpPr>
          <p:nvPr>
            <p:ph type="ftr" sz="quarter" idx="11"/>
          </p:nvPr>
        </p:nvSpPr>
        <p:spPr/>
        <p:txBody>
          <a:bodyPr/>
          <a:lstStyle/>
          <a:p>
            <a:endParaRPr lang="en-US">
              <a:solidFill>
                <a:prstClr val="black"/>
              </a:solidFill>
              <a:latin typeface="Lucida Sans Unicode"/>
            </a:endParaRPr>
          </a:p>
        </p:txBody>
      </p:sp>
      <p:sp>
        <p:nvSpPr>
          <p:cNvPr id="9" name="Slide Number Placeholder 8"/>
          <p:cNvSpPr>
            <a:spLocks noGrp="1"/>
          </p:cNvSpPr>
          <p:nvPr>
            <p:ph type="sldNum" sz="quarter" idx="12"/>
          </p:nvPr>
        </p:nvSpPr>
        <p:spPr/>
        <p:txBody>
          <a:bodyPr/>
          <a:lstStyle/>
          <a:p>
            <a:fld id="{1DDE16D2-5DA9-43AC-A001-0001E7DD8D0C}" type="slidenum">
              <a:rPr lang="en-US" smtClean="0">
                <a:solidFill>
                  <a:prstClr val="black"/>
                </a:solidFill>
                <a:latin typeface="Lucida Sans Unicode"/>
              </a:rPr>
              <a:pPr/>
              <a:t>‹#›</a:t>
            </a:fld>
            <a:endParaRPr lang="en-US">
              <a:solidFill>
                <a:prstClr val="black"/>
              </a:solidFill>
              <a:latin typeface="Lucida Sans Unicode"/>
            </a:endParaRPr>
          </a:p>
        </p:txBody>
      </p:sp>
    </p:spTree>
    <p:extLst>
      <p:ext uri="{BB962C8B-B14F-4D97-AF65-F5344CB8AC3E}">
        <p14:creationId xmlns:p14="http://schemas.microsoft.com/office/powerpoint/2010/main" val="43304030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6BD8EE-6111-438D-B037-0FE36428602F}" type="datetimeFigureOut">
              <a:rPr lang="en-US" smtClean="0">
                <a:solidFill>
                  <a:prstClr val="white"/>
                </a:solidFill>
                <a:latin typeface="Lucida Sans Unicode"/>
              </a:rPr>
              <a:pPr/>
              <a:t>10/13/15</a:t>
            </a:fld>
            <a:endParaRPr lang="en-US">
              <a:solidFill>
                <a:prstClr val="white"/>
              </a:solidFill>
              <a:latin typeface="Lucida Sans Unicode"/>
            </a:endParaRPr>
          </a:p>
        </p:txBody>
      </p:sp>
      <p:sp>
        <p:nvSpPr>
          <p:cNvPr id="4" name="Footer Placeholder 3"/>
          <p:cNvSpPr>
            <a:spLocks noGrp="1"/>
          </p:cNvSpPr>
          <p:nvPr>
            <p:ph type="ftr" sz="quarter" idx="11"/>
          </p:nvPr>
        </p:nvSpPr>
        <p:spPr/>
        <p:txBody>
          <a:bodyPr/>
          <a:lstStyle/>
          <a:p>
            <a:endParaRPr lang="en-US">
              <a:solidFill>
                <a:prstClr val="white"/>
              </a:solidFill>
              <a:latin typeface="Lucida Sans Unicode"/>
            </a:endParaRPr>
          </a:p>
        </p:txBody>
      </p:sp>
      <p:sp>
        <p:nvSpPr>
          <p:cNvPr id="5" name="Slide Number Placeholder 4"/>
          <p:cNvSpPr>
            <a:spLocks noGrp="1"/>
          </p:cNvSpPr>
          <p:nvPr>
            <p:ph type="sldNum" sz="quarter" idx="12"/>
          </p:nvPr>
        </p:nvSpPr>
        <p:spPr/>
        <p:txBody>
          <a:bodyPr/>
          <a:lstStyle/>
          <a:p>
            <a:fld id="{1DDE16D2-5DA9-43AC-A001-0001E7DD8D0C}" type="slidenum">
              <a:rPr lang="en-US" smtClean="0">
                <a:solidFill>
                  <a:prstClr val="white"/>
                </a:solidFill>
                <a:latin typeface="Lucida Sans Unicode"/>
              </a:rPr>
              <a:pPr/>
              <a:t>‹#›</a:t>
            </a:fld>
            <a:endParaRPr lang="en-US">
              <a:solidFill>
                <a:prstClr val="white"/>
              </a:solidFill>
              <a:latin typeface="Lucida Sans Unicode"/>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202557294"/>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BD8EE-6111-438D-B037-0FE36428602F}" type="datetimeFigureOut">
              <a:rPr lang="en-US" smtClean="0">
                <a:solidFill>
                  <a:prstClr val="black"/>
                </a:solidFill>
                <a:latin typeface="Lucida Sans Unicode"/>
              </a:rPr>
              <a:pPr/>
              <a:t>10/13/15</a:t>
            </a:fld>
            <a:endParaRPr lang="en-US">
              <a:solidFill>
                <a:prstClr val="black"/>
              </a:solidFill>
              <a:latin typeface="Lucida Sans Unicode"/>
            </a:endParaRPr>
          </a:p>
        </p:txBody>
      </p:sp>
      <p:sp>
        <p:nvSpPr>
          <p:cNvPr id="3" name="Footer Placeholder 2"/>
          <p:cNvSpPr>
            <a:spLocks noGrp="1"/>
          </p:cNvSpPr>
          <p:nvPr>
            <p:ph type="ftr" sz="quarter" idx="11"/>
          </p:nvPr>
        </p:nvSpPr>
        <p:spPr/>
        <p:txBody>
          <a:bodyPr/>
          <a:lstStyle/>
          <a:p>
            <a:endParaRPr lang="en-US">
              <a:solidFill>
                <a:prstClr val="black"/>
              </a:solidFill>
              <a:latin typeface="Lucida Sans Unicode"/>
            </a:endParaRPr>
          </a:p>
        </p:txBody>
      </p:sp>
      <p:sp>
        <p:nvSpPr>
          <p:cNvPr id="4" name="Slide Number Placeholder 3"/>
          <p:cNvSpPr>
            <a:spLocks noGrp="1"/>
          </p:cNvSpPr>
          <p:nvPr>
            <p:ph type="sldNum" sz="quarter" idx="12"/>
          </p:nvPr>
        </p:nvSpPr>
        <p:spPr/>
        <p:txBody>
          <a:bodyPr/>
          <a:lstStyle/>
          <a:p>
            <a:fld id="{1DDE16D2-5DA9-43AC-A001-0001E7DD8D0C}" type="slidenum">
              <a:rPr lang="en-US" smtClean="0">
                <a:solidFill>
                  <a:prstClr val="black"/>
                </a:solidFill>
                <a:latin typeface="Lucida Sans Unicode"/>
              </a:rPr>
              <a:pPr/>
              <a:t>‹#›</a:t>
            </a:fld>
            <a:endParaRPr lang="en-US">
              <a:solidFill>
                <a:prstClr val="black"/>
              </a:solidFill>
              <a:latin typeface="Lucida Sans Unicode"/>
            </a:endParaRPr>
          </a:p>
        </p:txBody>
      </p:sp>
    </p:spTree>
    <p:extLst>
      <p:ext uri="{BB962C8B-B14F-4D97-AF65-F5344CB8AC3E}">
        <p14:creationId xmlns:p14="http://schemas.microsoft.com/office/powerpoint/2010/main" val="1150183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66BD8EE-6111-438D-B037-0FE36428602F}" type="datetimeFigureOut">
              <a:rPr lang="en-US" smtClean="0">
                <a:solidFill>
                  <a:prstClr val="black"/>
                </a:solidFill>
                <a:latin typeface="Lucida Sans Unicode"/>
              </a:rPr>
              <a:pPr/>
              <a:t>10/13/15</a:t>
            </a:fld>
            <a:endParaRPr lang="en-US">
              <a:solidFill>
                <a:prstClr val="black"/>
              </a:solidFill>
              <a:latin typeface="Lucida Sans Unicode"/>
            </a:endParaRPr>
          </a:p>
        </p:txBody>
      </p:sp>
      <p:sp>
        <p:nvSpPr>
          <p:cNvPr id="6" name="Footer Placeholder 5"/>
          <p:cNvSpPr>
            <a:spLocks noGrp="1"/>
          </p:cNvSpPr>
          <p:nvPr>
            <p:ph type="ftr" sz="quarter" idx="11"/>
          </p:nvPr>
        </p:nvSpPr>
        <p:spPr/>
        <p:txBody>
          <a:bodyPr/>
          <a:lstStyle/>
          <a:p>
            <a:endParaRPr lang="en-US">
              <a:solidFill>
                <a:prstClr val="black"/>
              </a:solidFill>
              <a:latin typeface="Lucida Sans Unicode"/>
            </a:endParaRPr>
          </a:p>
        </p:txBody>
      </p:sp>
      <p:sp>
        <p:nvSpPr>
          <p:cNvPr id="7" name="Slide Number Placeholder 6"/>
          <p:cNvSpPr>
            <a:spLocks noGrp="1"/>
          </p:cNvSpPr>
          <p:nvPr>
            <p:ph type="sldNum" sz="quarter" idx="12"/>
          </p:nvPr>
        </p:nvSpPr>
        <p:spPr/>
        <p:txBody>
          <a:bodyPr/>
          <a:lstStyle/>
          <a:p>
            <a:fld id="{1DDE16D2-5DA9-43AC-A001-0001E7DD8D0C}" type="slidenum">
              <a:rPr lang="en-US" smtClean="0">
                <a:solidFill>
                  <a:prstClr val="black"/>
                </a:solidFill>
                <a:latin typeface="Lucida Sans Unicode"/>
              </a:rPr>
              <a:pPr/>
              <a:t>‹#›</a:t>
            </a:fld>
            <a:endParaRPr lang="en-US">
              <a:solidFill>
                <a:prstClr val="black"/>
              </a:solidFill>
              <a:latin typeface="Lucida Sans Unicode"/>
            </a:endParaRPr>
          </a:p>
        </p:txBody>
      </p:sp>
    </p:spTree>
    <p:extLst>
      <p:ext uri="{BB962C8B-B14F-4D97-AF65-F5344CB8AC3E}">
        <p14:creationId xmlns:p14="http://schemas.microsoft.com/office/powerpoint/2010/main" val="19603610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B66BD8EE-6111-438D-B037-0FE36428602F}" type="datetimeFigureOut">
              <a:rPr lang="en-US" smtClean="0">
                <a:solidFill>
                  <a:prstClr val="white"/>
                </a:solidFill>
                <a:latin typeface="Lucida Sans Unicode"/>
              </a:rPr>
              <a:pPr/>
              <a:t>10/13/15</a:t>
            </a:fld>
            <a:endParaRPr lang="en-US">
              <a:solidFill>
                <a:prstClr val="white"/>
              </a:solidFill>
              <a:latin typeface="Lucida Sans Unicode"/>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solidFill>
                <a:prstClr val="white"/>
              </a:solidFill>
              <a:latin typeface="Lucida Sans Unicode"/>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DDE16D2-5DA9-43AC-A001-0001E7DD8D0C}" type="slidenum">
              <a:rPr lang="en-US" smtClean="0">
                <a:solidFill>
                  <a:prstClr val="white"/>
                </a:solidFill>
                <a:latin typeface="Lucida Sans Unicode"/>
              </a:rPr>
              <a:pPr/>
              <a:t>‹#›</a:t>
            </a:fld>
            <a:endParaRPr lang="en-US">
              <a:solidFill>
                <a:prstClr val="white"/>
              </a:solidFill>
              <a:latin typeface="Lucida Sans Unicode"/>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white"/>
              </a:solidFill>
              <a:latin typeface="Lucida Sans Unicode"/>
              <a:ea typeface="ＭＳ Ｐゴシック" charset="-128"/>
              <a:cs typeface="ＭＳ Ｐゴシック" charset="-128"/>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white"/>
              </a:solidFill>
              <a:latin typeface="Lucida Sans Unicode"/>
              <a:ea typeface="ＭＳ Ｐゴシック" charset="-128"/>
              <a:cs typeface="ＭＳ Ｐゴシック" charset="-128"/>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1800">
              <a:solidFill>
                <a:prstClr val="white"/>
              </a:solidFill>
              <a:latin typeface="Lucida Sans Unicode"/>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sz="1800">
              <a:solidFill>
                <a:prstClr val="white"/>
              </a:solidFill>
              <a:latin typeface="Lucida Sans Unicode"/>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sz="1800">
              <a:solidFill>
                <a:prstClr val="white"/>
              </a:solidFill>
              <a:latin typeface="Lucida Sans Unicode"/>
            </a:endParaRPr>
          </a:p>
        </p:txBody>
      </p:sp>
    </p:spTree>
    <p:extLst>
      <p:ext uri="{BB962C8B-B14F-4D97-AF65-F5344CB8AC3E}">
        <p14:creationId xmlns:p14="http://schemas.microsoft.com/office/powerpoint/2010/main" val="2021381068"/>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6BD8EE-6111-438D-B037-0FE36428602F}" type="datetimeFigureOut">
              <a:rPr lang="en-US" smtClean="0">
                <a:solidFill>
                  <a:prstClr val="black"/>
                </a:solidFill>
                <a:latin typeface="Lucida Sans Unicode"/>
              </a:rPr>
              <a:pPr/>
              <a:t>10/13/15</a:t>
            </a:fld>
            <a:endParaRPr lang="en-US">
              <a:solidFill>
                <a:prstClr val="black"/>
              </a:solidFill>
              <a:latin typeface="Lucida Sans Unicode"/>
            </a:endParaRPr>
          </a:p>
        </p:txBody>
      </p:sp>
      <p:sp>
        <p:nvSpPr>
          <p:cNvPr id="5" name="Footer Placeholder 4"/>
          <p:cNvSpPr>
            <a:spLocks noGrp="1"/>
          </p:cNvSpPr>
          <p:nvPr>
            <p:ph type="ftr" sz="quarter" idx="11"/>
          </p:nvPr>
        </p:nvSpPr>
        <p:spPr/>
        <p:txBody>
          <a:bodyPr/>
          <a:lstStyle/>
          <a:p>
            <a:endParaRPr lang="en-US">
              <a:solidFill>
                <a:prstClr val="black"/>
              </a:solidFill>
              <a:latin typeface="Lucida Sans Unicode"/>
            </a:endParaRPr>
          </a:p>
        </p:txBody>
      </p:sp>
      <p:sp>
        <p:nvSpPr>
          <p:cNvPr id="6" name="Slide Number Placeholder 5"/>
          <p:cNvSpPr>
            <a:spLocks noGrp="1"/>
          </p:cNvSpPr>
          <p:nvPr>
            <p:ph type="sldNum" sz="quarter" idx="12"/>
          </p:nvPr>
        </p:nvSpPr>
        <p:spPr/>
        <p:txBody>
          <a:bodyPr/>
          <a:lstStyle/>
          <a:p>
            <a:fld id="{1DDE16D2-5DA9-43AC-A001-0001E7DD8D0C}" type="slidenum">
              <a:rPr lang="en-US" smtClean="0">
                <a:solidFill>
                  <a:prstClr val="black"/>
                </a:solidFill>
                <a:latin typeface="Lucida Sans Unicode"/>
              </a:rPr>
              <a:pPr/>
              <a:t>‹#›</a:t>
            </a:fld>
            <a:endParaRPr lang="en-US">
              <a:solidFill>
                <a:prstClr val="black"/>
              </a:solidFill>
              <a:latin typeface="Lucida Sans Unicode"/>
            </a:endParaRPr>
          </a:p>
        </p:txBody>
      </p:sp>
    </p:spTree>
    <p:extLst>
      <p:ext uri="{BB962C8B-B14F-4D97-AF65-F5344CB8AC3E}">
        <p14:creationId xmlns:p14="http://schemas.microsoft.com/office/powerpoint/2010/main" val="4170203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6BD8EE-6111-438D-B037-0FE36428602F}" type="datetimeFigureOut">
              <a:rPr lang="en-US" smtClean="0">
                <a:solidFill>
                  <a:prstClr val="black"/>
                </a:solidFill>
                <a:latin typeface="Lucida Sans Unicode"/>
              </a:rPr>
              <a:pPr/>
              <a:t>10/13/15</a:t>
            </a:fld>
            <a:endParaRPr lang="en-US">
              <a:solidFill>
                <a:prstClr val="black"/>
              </a:solidFill>
              <a:latin typeface="Lucida Sans Unicode"/>
            </a:endParaRPr>
          </a:p>
        </p:txBody>
      </p:sp>
      <p:sp>
        <p:nvSpPr>
          <p:cNvPr id="5" name="Footer Placeholder 4"/>
          <p:cNvSpPr>
            <a:spLocks noGrp="1"/>
          </p:cNvSpPr>
          <p:nvPr>
            <p:ph type="ftr" sz="quarter" idx="11"/>
          </p:nvPr>
        </p:nvSpPr>
        <p:spPr/>
        <p:txBody>
          <a:bodyPr/>
          <a:lstStyle/>
          <a:p>
            <a:endParaRPr lang="en-US">
              <a:solidFill>
                <a:prstClr val="black"/>
              </a:solidFill>
              <a:latin typeface="Lucida Sans Unicode"/>
            </a:endParaRPr>
          </a:p>
        </p:txBody>
      </p:sp>
      <p:sp>
        <p:nvSpPr>
          <p:cNvPr id="6" name="Slide Number Placeholder 5"/>
          <p:cNvSpPr>
            <a:spLocks noGrp="1"/>
          </p:cNvSpPr>
          <p:nvPr>
            <p:ph type="sldNum" sz="quarter" idx="12"/>
          </p:nvPr>
        </p:nvSpPr>
        <p:spPr/>
        <p:txBody>
          <a:bodyPr/>
          <a:lstStyle/>
          <a:p>
            <a:fld id="{1DDE16D2-5DA9-43AC-A001-0001E7DD8D0C}" type="slidenum">
              <a:rPr lang="en-US" smtClean="0">
                <a:solidFill>
                  <a:prstClr val="black"/>
                </a:solidFill>
                <a:latin typeface="Lucida Sans Unicode"/>
              </a:rPr>
              <a:pPr/>
              <a:t>‹#›</a:t>
            </a:fld>
            <a:endParaRPr lang="en-US">
              <a:solidFill>
                <a:prstClr val="black"/>
              </a:solidFill>
              <a:latin typeface="Lucida Sans Unicode"/>
            </a:endParaRPr>
          </a:p>
        </p:txBody>
      </p:sp>
    </p:spTree>
    <p:extLst>
      <p:ext uri="{BB962C8B-B14F-4D97-AF65-F5344CB8AC3E}">
        <p14:creationId xmlns:p14="http://schemas.microsoft.com/office/powerpoint/2010/main" val="1770222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lstStyle>
            <a:lvl1pPr algn="r">
              <a:defRPr sz="6000" cap="small" baseline="0">
                <a:solidFill>
                  <a:schemeClr val="tx1"/>
                </a:solidFill>
              </a:defRPr>
            </a:lvl1pPr>
          </a:lstStyle>
          <a:p>
            <a:r>
              <a:rPr lang="en-US" dirty="0"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73D8F82C-9FE3-4157-BE27-8711660D56A6}" type="datetimeFigureOut">
              <a:rPr lang="en-US">
                <a:solidFill>
                  <a:srgbClr val="DDD9C3"/>
                </a:solidFill>
              </a:rPr>
              <a:pPr>
                <a:defRPr/>
              </a:pPr>
              <a:t>10/13/15</a:t>
            </a:fld>
            <a:endParaRPr lang="en-US">
              <a:solidFill>
                <a:srgbClr val="DDD9C3"/>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6" name="Slide Number Placeholder 5"/>
          <p:cNvSpPr>
            <a:spLocks noGrp="1"/>
          </p:cNvSpPr>
          <p:nvPr>
            <p:ph type="sldNum" sz="quarter" idx="12"/>
          </p:nvPr>
        </p:nvSpPr>
        <p:spPr/>
        <p:txBody>
          <a:bodyPr/>
          <a:lstStyle>
            <a:lvl1pPr>
              <a:defRPr/>
            </a:lvl1pPr>
          </a:lstStyle>
          <a:p>
            <a:pPr>
              <a:defRPr/>
            </a:pPr>
            <a:fld id="{8DC48F60-F08A-46B8-8631-DD769BD97311}" type="slidenum">
              <a:rPr lang="en-US">
                <a:solidFill>
                  <a:srgbClr val="DDD9C3"/>
                </a:solidFill>
              </a:rPr>
              <a:pPr>
                <a:defRPr/>
              </a:pPr>
              <a:t>‹#›</a:t>
            </a:fld>
            <a:endParaRPr lang="en-US">
              <a:solidFill>
                <a:srgbClr val="DDD9C3"/>
              </a:solidFill>
            </a:endParaRPr>
          </a:p>
        </p:txBody>
      </p:sp>
    </p:spTree>
    <p:extLst>
      <p:ext uri="{BB962C8B-B14F-4D97-AF65-F5344CB8AC3E}">
        <p14:creationId xmlns:p14="http://schemas.microsoft.com/office/powerpoint/2010/main" val="378151471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userDrawn="1"/>
        </p:nvSpPr>
        <p:spPr>
          <a:xfrm>
            <a:off x="519465" y="1567543"/>
            <a:ext cx="1025611" cy="4790088"/>
          </a:xfrm>
          <a:prstGeom prst="rect">
            <a:avLst/>
          </a:prstGeom>
          <a:solidFill>
            <a:schemeClr val="tx1">
              <a:lumMod val="10000"/>
            </a:schemeClr>
          </a:solidFill>
          <a:ln>
            <a:noFill/>
          </a:ln>
          <a:effectLst>
            <a:outerShdw blurRad="215900" dist="177800" dir="3420000" sx="103000" sy="103000" algn="tl" rotWithShape="0">
              <a:prstClr val="black">
                <a:alpha val="40000"/>
              </a:prstClr>
            </a:outerShdw>
          </a:effectLst>
          <a:scene3d>
            <a:camera prst="orthographicFront"/>
            <a:lightRig rig="threePt" dir="t"/>
          </a:scene3d>
          <a:sp3d extrusionH="88900" contourW="69850">
            <a:bevelT w="69850" h="222250"/>
            <a:bevelB w="146050" h="209550" prst="relaxedInset"/>
            <a:contourClr>
              <a:schemeClr val="bg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DDD9C3"/>
              </a:solidFill>
              <a:latin typeface="Century"/>
            </a:endParaRPr>
          </a:p>
        </p:txBody>
      </p:sp>
      <p:pic>
        <p:nvPicPr>
          <p:cNvPr id="5" name="Picture 4" descr="montage.tif"/>
          <p:cNvPicPr>
            <a:picLocks noChangeAspect="1"/>
          </p:cNvPicPr>
          <p:nvPr userDrawn="1"/>
        </p:nvPicPr>
        <p:blipFill>
          <a:blip r:embed="rId3" cstate="print"/>
          <a:stretch>
            <a:fillRect/>
          </a:stretch>
        </p:blipFill>
        <p:spPr>
          <a:xfrm>
            <a:off x="525589" y="3388002"/>
            <a:ext cx="969389" cy="2908168"/>
          </a:xfrm>
          <a:prstGeom prst="rect">
            <a:avLst/>
          </a:prstGeom>
          <a:ln>
            <a:noFill/>
          </a:ln>
          <a:effectLst>
            <a:softEdge rad="112500"/>
          </a:effectLst>
        </p:spPr>
      </p:pic>
      <p:sp>
        <p:nvSpPr>
          <p:cNvPr id="3" name="Content Placeholder 2"/>
          <p:cNvSpPr>
            <a:spLocks noGrp="1"/>
          </p:cNvSpPr>
          <p:nvPr>
            <p:ph idx="1"/>
          </p:nvPr>
        </p:nvSpPr>
        <p:spPr>
          <a:xfrm>
            <a:off x="1309816" y="1531917"/>
            <a:ext cx="7062288" cy="4807204"/>
          </a:xfrm>
          <a:solidFill>
            <a:schemeClr val="tx2"/>
          </a:solidFill>
          <a:ln w="28575">
            <a:noFill/>
          </a:ln>
          <a:effectLst>
            <a:outerShdw blurRad="215900" sx="102000" sy="102000" algn="tl" rotWithShape="0">
              <a:prstClr val="black">
                <a:alpha val="40000"/>
              </a:prstClr>
            </a:outerShdw>
          </a:effectLst>
        </p:spPr>
        <p:txBody>
          <a:bodyPr>
            <a:normAutofit/>
          </a:bodyPr>
          <a:lstStyle>
            <a:lvl1pPr>
              <a:buFont typeface="Wingdings" pitchFamily="2" charset="2"/>
              <a:buChar char="v"/>
              <a:defRPr sz="1400">
                <a:solidFill>
                  <a:schemeClr val="tx1">
                    <a:lumMod val="10000"/>
                  </a:schemeClr>
                </a:solidFill>
              </a:defRPr>
            </a:lvl1pPr>
            <a:lvl2pPr>
              <a:buFont typeface="Wingdings" pitchFamily="2" charset="2"/>
              <a:buChar char="v"/>
              <a:defRPr sz="2800">
                <a:solidFill>
                  <a:schemeClr val="tx1">
                    <a:lumMod val="10000"/>
                  </a:schemeClr>
                </a:solidFill>
                <a:latin typeface="Arial" pitchFamily="34" charset="0"/>
                <a:cs typeface="Arial" pitchFamily="34" charset="0"/>
              </a:defRPr>
            </a:lvl2pPr>
            <a:lvl3pPr>
              <a:buFont typeface="Wingdings" pitchFamily="2" charset="2"/>
              <a:buChar char="v"/>
              <a:defRPr sz="2800">
                <a:solidFill>
                  <a:schemeClr val="tx1">
                    <a:lumMod val="10000"/>
                  </a:schemeClr>
                </a:solidFill>
                <a:latin typeface="Arial" pitchFamily="34" charset="0"/>
                <a:cs typeface="Arial" pitchFamily="34" charset="0"/>
              </a:defRPr>
            </a:lvl3pPr>
            <a:lvl4pPr>
              <a:buFont typeface="Wingdings" pitchFamily="2" charset="2"/>
              <a:buChar char="v"/>
              <a:defRPr sz="2800">
                <a:solidFill>
                  <a:schemeClr val="tx1">
                    <a:lumMod val="10000"/>
                  </a:schemeClr>
                </a:solidFill>
                <a:latin typeface="Arial" pitchFamily="34" charset="0"/>
                <a:cs typeface="Arial" pitchFamily="34" charset="0"/>
              </a:defRPr>
            </a:lvl4pPr>
            <a:lvl5pPr>
              <a:buFont typeface="Wingdings" pitchFamily="2" charset="2"/>
              <a:buChar char="v"/>
              <a:defRPr sz="2800">
                <a:solidFill>
                  <a:schemeClr val="tx1">
                    <a:lumMod val="10000"/>
                  </a:schemeClr>
                </a:solidFill>
                <a:latin typeface="Arial" pitchFamily="34" charset="0"/>
                <a:cs typeface="Arial" pitchFamily="34" charset="0"/>
              </a:defRPr>
            </a:lvl5pPr>
            <a:lvl6pPr>
              <a:defRPr sz="2800">
                <a:latin typeface="Arial" pitchFamily="34" charset="0"/>
                <a:cs typeface="Arial" pitchFamily="34" charset="0"/>
              </a:defRPr>
            </a:lvl6pPr>
          </a:lstStyle>
          <a:p>
            <a:pPr lvl="0"/>
            <a:endParaRPr lang="en-US" dirty="0" smtClean="0"/>
          </a:p>
          <a:p>
            <a:pPr lvl="1"/>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a:p>
        </p:txBody>
      </p:sp>
      <p:sp>
        <p:nvSpPr>
          <p:cNvPr id="2" name="Title 1"/>
          <p:cNvSpPr>
            <a:spLocks noGrp="1"/>
          </p:cNvSpPr>
          <p:nvPr>
            <p:ph type="title"/>
          </p:nvPr>
        </p:nvSpPr>
        <p:spPr>
          <a:xfrm>
            <a:off x="510639" y="463138"/>
            <a:ext cx="7849589" cy="803188"/>
          </a:xfrm>
          <a:solidFill>
            <a:srgbClr val="857C4B"/>
          </a:solidFill>
          <a:ln w="28575">
            <a:solidFill>
              <a:schemeClr val="bg2"/>
            </a:solidFill>
          </a:ln>
          <a:effectLst>
            <a:outerShdw blurRad="177800" dist="177800" dir="3000000" algn="tl" rotWithShape="0">
              <a:prstClr val="black">
                <a:alpha val="40000"/>
              </a:prstClr>
            </a:outerShdw>
          </a:effectLst>
        </p:spPr>
        <p:txBody>
          <a:bodyPr/>
          <a:lstStyle>
            <a:lvl1pPr>
              <a:defRPr sz="5000" cap="small" baseline="0">
                <a:solidFill>
                  <a:schemeClr val="tx1">
                    <a:lumMod val="25000"/>
                  </a:schemeClr>
                </a:solidFill>
                <a:effectLst>
                  <a:innerShdw blurRad="63500" dist="50800" dir="13500000">
                    <a:prstClr val="black">
                      <a:alpha val="50000"/>
                    </a:prstClr>
                  </a:innerShdw>
                </a:effectLst>
                <a:latin typeface="Perpetua" pitchFamily="18" charset="0"/>
              </a:defRPr>
            </a:lvl1pPr>
          </a:lstStyle>
          <a:p>
            <a:r>
              <a:rPr lang="en-US" smtClean="0"/>
              <a:t>Click to edit Master title style</a:t>
            </a:r>
            <a:endParaRPr/>
          </a:p>
        </p:txBody>
      </p:sp>
      <p:sp>
        <p:nvSpPr>
          <p:cNvPr id="6" name="Date Placeholder 3"/>
          <p:cNvSpPr>
            <a:spLocks noGrp="1"/>
          </p:cNvSpPr>
          <p:nvPr>
            <p:ph type="dt" sz="half" idx="10"/>
          </p:nvPr>
        </p:nvSpPr>
        <p:spPr/>
        <p:txBody>
          <a:bodyPr/>
          <a:lstStyle>
            <a:lvl1pPr>
              <a:defRPr/>
            </a:lvl1pPr>
          </a:lstStyle>
          <a:p>
            <a:pPr>
              <a:defRPr/>
            </a:pPr>
            <a:fld id="{28841997-760B-4280-9F90-7F4C8B074994}" type="datetimeFigureOut">
              <a:rPr lang="en-US">
                <a:solidFill>
                  <a:srgbClr val="DDD9C3"/>
                </a:solidFill>
              </a:rPr>
              <a:pPr>
                <a:defRPr/>
              </a:pPr>
              <a:t>10/13/15</a:t>
            </a:fld>
            <a:endParaRPr lang="en-US">
              <a:solidFill>
                <a:srgbClr val="DDD9C3"/>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8" name="Slide Number Placeholder 5"/>
          <p:cNvSpPr>
            <a:spLocks noGrp="1"/>
          </p:cNvSpPr>
          <p:nvPr>
            <p:ph type="sldNum" sz="quarter" idx="12"/>
          </p:nvPr>
        </p:nvSpPr>
        <p:spPr/>
        <p:txBody>
          <a:bodyPr/>
          <a:lstStyle>
            <a:lvl1pPr>
              <a:defRPr/>
            </a:lvl1pPr>
          </a:lstStyle>
          <a:p>
            <a:pPr>
              <a:defRPr/>
            </a:pPr>
            <a:fld id="{AEF447D6-A0C3-436D-B46A-594B45C2C4C4}" type="slidenum">
              <a:rPr lang="en-US">
                <a:solidFill>
                  <a:srgbClr val="DDD9C3"/>
                </a:solidFill>
              </a:rPr>
              <a:pPr>
                <a:defRPr/>
              </a:pPr>
              <a:t>‹#›</a:t>
            </a:fld>
            <a:endParaRPr lang="en-US">
              <a:solidFill>
                <a:srgbClr val="DDD9C3"/>
              </a:solidFill>
            </a:endParaRPr>
          </a:p>
        </p:txBody>
      </p:sp>
    </p:spTree>
    <p:extLst>
      <p:ext uri="{BB962C8B-B14F-4D97-AF65-F5344CB8AC3E}">
        <p14:creationId xmlns:p14="http://schemas.microsoft.com/office/powerpoint/2010/main" val="10833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2717" y="250887"/>
            <a:ext cx="8338457" cy="1143000"/>
          </a:xfrm>
          <a:solidFill>
            <a:schemeClr val="tx1">
              <a:lumMod val="50000"/>
            </a:schemeClr>
          </a:solidFill>
        </p:spPr>
        <p:txBody>
          <a:bodyPr/>
          <a:lstStyle>
            <a:lvl1pPr>
              <a:defRPr sz="6000" cap="small" baseline="0">
                <a:solidFill>
                  <a:schemeClr val="tx1">
                    <a:lumMod val="25000"/>
                  </a:schemeClr>
                </a:solidFill>
                <a:effectLst>
                  <a:innerShdw blurRad="63500" dist="50800" dir="13500000">
                    <a:prstClr val="black">
                      <a:alpha val="50000"/>
                    </a:prstClr>
                  </a:innerShdw>
                </a:effectLst>
              </a:defRPr>
            </a:lvl1pPr>
          </a:lstStyle>
          <a:p>
            <a:r>
              <a:rPr lang="en-US" dirty="0" smtClean="0"/>
              <a:t>Click to edit Master title style</a:t>
            </a:r>
            <a:endParaRPr/>
          </a:p>
        </p:txBody>
      </p:sp>
      <p:sp>
        <p:nvSpPr>
          <p:cNvPr id="3" name="Content Placeholder 2"/>
          <p:cNvSpPr>
            <a:spLocks noGrp="1"/>
          </p:cNvSpPr>
          <p:nvPr>
            <p:ph sz="half" idx="1"/>
          </p:nvPr>
        </p:nvSpPr>
        <p:spPr>
          <a:xfrm>
            <a:off x="435430" y="1600200"/>
            <a:ext cx="3976914" cy="4931229"/>
          </a:xfrm>
          <a:solidFill>
            <a:srgbClr val="FFFFFF">
              <a:alpha val="72157"/>
            </a:srgbClr>
          </a:solidFill>
        </p:spPr>
        <p:txBody>
          <a:bodyPr>
            <a:normAutofit/>
          </a:bodyPr>
          <a:lstStyle>
            <a:lvl1pPr>
              <a:buFont typeface="Wingdings" pitchFamily="2" charset="2"/>
              <a:buChar char="v"/>
              <a:defRPr sz="1800">
                <a:solidFill>
                  <a:schemeClr val="tx1">
                    <a:lumMod val="25000"/>
                  </a:schemeClr>
                </a:solidFill>
              </a:defRPr>
            </a:lvl1pPr>
            <a:lvl2pPr>
              <a:buFont typeface="Wingdings" pitchFamily="2" charset="2"/>
              <a:buChar char="v"/>
              <a:defRPr sz="1600">
                <a:solidFill>
                  <a:schemeClr val="tx1">
                    <a:lumMod val="25000"/>
                  </a:schemeClr>
                </a:solidFill>
              </a:defRPr>
            </a:lvl2pPr>
            <a:lvl3pPr>
              <a:buFont typeface="Wingdings" pitchFamily="2" charset="2"/>
              <a:buChar char="v"/>
              <a:defRPr sz="1600">
                <a:solidFill>
                  <a:schemeClr val="tx1">
                    <a:lumMod val="25000"/>
                  </a:schemeClr>
                </a:solidFill>
              </a:defRPr>
            </a:lvl3pPr>
            <a:lvl4pPr>
              <a:buFont typeface="Wingdings" pitchFamily="2" charset="2"/>
              <a:buChar char="v"/>
              <a:defRPr sz="1600">
                <a:solidFill>
                  <a:schemeClr val="tx1">
                    <a:lumMod val="25000"/>
                  </a:schemeClr>
                </a:solidFill>
              </a:defRPr>
            </a:lvl4pPr>
            <a:lvl5pPr>
              <a:buFont typeface="Wingdings" pitchFamily="2" charset="2"/>
              <a:buChar char="v"/>
              <a:defRPr sz="1600">
                <a:solidFill>
                  <a:schemeClr val="tx1">
                    <a:lumMod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4" name="Content Placeholder 3"/>
          <p:cNvSpPr>
            <a:spLocks noGrp="1"/>
          </p:cNvSpPr>
          <p:nvPr>
            <p:ph sz="half" idx="2"/>
          </p:nvPr>
        </p:nvSpPr>
        <p:spPr>
          <a:xfrm>
            <a:off x="4644571" y="1600200"/>
            <a:ext cx="4042229" cy="4916714"/>
          </a:xfrm>
          <a:solidFill>
            <a:srgbClr val="FFFFFF">
              <a:alpha val="72157"/>
            </a:srgbClr>
          </a:solidFill>
          <a:ln>
            <a:noFill/>
          </a:ln>
        </p:spPr>
        <p:txBody>
          <a:bodyPr>
            <a:normAutofit/>
          </a:bodyPr>
          <a:lstStyle>
            <a:lvl1pPr>
              <a:buFont typeface="Wingdings" pitchFamily="2" charset="2"/>
              <a:buChar char="v"/>
              <a:defRPr sz="1800">
                <a:solidFill>
                  <a:schemeClr val="tx1">
                    <a:lumMod val="25000"/>
                  </a:schemeClr>
                </a:solidFill>
                <a:latin typeface="Perpetua" pitchFamily="18" charset="0"/>
              </a:defRPr>
            </a:lvl1pPr>
            <a:lvl2pPr>
              <a:buFont typeface="Wingdings" pitchFamily="2" charset="2"/>
              <a:buChar char="v"/>
              <a:defRPr sz="1800">
                <a:solidFill>
                  <a:schemeClr val="tx1">
                    <a:lumMod val="25000"/>
                  </a:schemeClr>
                </a:solidFill>
                <a:latin typeface="Perpetua" pitchFamily="18" charset="0"/>
              </a:defRPr>
            </a:lvl2pPr>
            <a:lvl3pPr>
              <a:buFont typeface="Wingdings" pitchFamily="2" charset="2"/>
              <a:buChar char="v"/>
              <a:defRPr sz="1800">
                <a:solidFill>
                  <a:schemeClr val="tx1">
                    <a:lumMod val="25000"/>
                  </a:schemeClr>
                </a:solidFill>
                <a:latin typeface="Perpetua" pitchFamily="18" charset="0"/>
              </a:defRPr>
            </a:lvl3pPr>
            <a:lvl4pPr>
              <a:buFont typeface="Wingdings" pitchFamily="2" charset="2"/>
              <a:buChar char="v"/>
              <a:defRPr sz="1800">
                <a:solidFill>
                  <a:schemeClr val="tx1">
                    <a:lumMod val="25000"/>
                  </a:schemeClr>
                </a:solidFill>
                <a:latin typeface="Perpetua" pitchFamily="18" charset="0"/>
              </a:defRPr>
            </a:lvl4pPr>
            <a:lvl5pPr>
              <a:buFont typeface="Wingdings" pitchFamily="2" charset="2"/>
              <a:buChar char="v"/>
              <a:defRPr sz="1800">
                <a:solidFill>
                  <a:schemeClr val="tx1">
                    <a:lumMod val="25000"/>
                  </a:schemeClr>
                </a:solidFill>
                <a:latin typeface="Perpetu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5" name="Date Placeholder 4"/>
          <p:cNvSpPr>
            <a:spLocks noGrp="1"/>
          </p:cNvSpPr>
          <p:nvPr>
            <p:ph type="dt" sz="half" idx="10"/>
          </p:nvPr>
        </p:nvSpPr>
        <p:spPr/>
        <p:txBody>
          <a:bodyPr/>
          <a:lstStyle>
            <a:lvl1pPr>
              <a:defRPr/>
            </a:lvl1pPr>
          </a:lstStyle>
          <a:p>
            <a:pPr>
              <a:defRPr/>
            </a:pPr>
            <a:fld id="{41CF4015-FAD2-D440-8F95-794BAF53A3A6}" type="datetime1">
              <a:rPr lang="en-US" smtClean="0"/>
              <a:pPr>
                <a:defRPr/>
              </a:pPr>
              <a:t>10/13/15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A593BEE-1349-4697-87A5-2907C127015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 Same Side Corner Rectangle 3"/>
          <p:cNvSpPr/>
          <p:nvPr userDrawn="1"/>
        </p:nvSpPr>
        <p:spPr>
          <a:xfrm>
            <a:off x="439738" y="842963"/>
            <a:ext cx="8561387" cy="5861050"/>
          </a:xfrm>
          <a:prstGeom prst="round2SameRect">
            <a:avLst>
              <a:gd name="adj1" fmla="val 8406"/>
              <a:gd name="adj2" fmla="val 0"/>
            </a:avLst>
          </a:prstGeom>
          <a:solidFill>
            <a:schemeClr val="tx1">
              <a:lumMod val="50000"/>
            </a:schemeClr>
          </a:solidFill>
          <a:ln>
            <a:noFill/>
          </a:ln>
          <a:effectLst>
            <a:outerShdw blurRad="1651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DDD9C3"/>
              </a:solidFill>
              <a:latin typeface="Century"/>
            </a:endParaRPr>
          </a:p>
        </p:txBody>
      </p:sp>
      <p:sp>
        <p:nvSpPr>
          <p:cNvPr id="3" name="Text Placeholder 2"/>
          <p:cNvSpPr>
            <a:spLocks noGrp="1"/>
          </p:cNvSpPr>
          <p:nvPr>
            <p:ph type="body" idx="1"/>
          </p:nvPr>
        </p:nvSpPr>
        <p:spPr>
          <a:xfrm>
            <a:off x="722313" y="3505200"/>
            <a:ext cx="7772400" cy="901700"/>
          </a:xfrm>
        </p:spPr>
        <p:txBody>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223549" y="162298"/>
            <a:ext cx="7772400" cy="1001486"/>
          </a:xfrm>
          <a:solidFill>
            <a:schemeClr val="tx1">
              <a:lumMod val="25000"/>
            </a:schemeClr>
          </a:solidFill>
          <a:effectLst>
            <a:outerShdw blurRad="152400" dist="38100" dir="2700000" sx="103000" sy="103000" algn="tl" rotWithShape="0">
              <a:prstClr val="black">
                <a:alpha val="40000"/>
              </a:prstClr>
            </a:outerShdw>
          </a:effectLst>
        </p:spPr>
        <p:txBody>
          <a:bodyPr anchor="b" anchorCtr="0"/>
          <a:lstStyle>
            <a:lvl1pPr algn="l">
              <a:defRPr sz="3500" b="0" i="0" cap="small" baseline="0">
                <a:solidFill>
                  <a:schemeClr val="tx1">
                    <a:lumMod val="75000"/>
                  </a:schemeClr>
                </a:solidFill>
                <a:latin typeface="Perpetua" pitchFamily="18" charset="0"/>
              </a:defRPr>
            </a:lvl1pPr>
          </a:lstStyle>
          <a:p>
            <a:r>
              <a:rPr lang="en-US" smtClean="0"/>
              <a:t>Click to edit Master title style</a:t>
            </a:r>
            <a:endParaRPr/>
          </a:p>
        </p:txBody>
      </p:sp>
      <p:sp>
        <p:nvSpPr>
          <p:cNvPr id="5" name="Date Placeholder 3"/>
          <p:cNvSpPr>
            <a:spLocks noGrp="1"/>
          </p:cNvSpPr>
          <p:nvPr>
            <p:ph type="dt" sz="half" idx="10"/>
          </p:nvPr>
        </p:nvSpPr>
        <p:spPr/>
        <p:txBody>
          <a:bodyPr/>
          <a:lstStyle>
            <a:lvl1pPr>
              <a:defRPr/>
            </a:lvl1pPr>
          </a:lstStyle>
          <a:p>
            <a:pPr>
              <a:defRPr/>
            </a:pPr>
            <a:fld id="{2DE06681-76DE-4F47-94CC-F3852041622F}" type="datetimeFigureOut">
              <a:rPr lang="en-US">
                <a:solidFill>
                  <a:srgbClr val="DDD9C3"/>
                </a:solidFill>
              </a:rPr>
              <a:pPr>
                <a:defRPr/>
              </a:pPr>
              <a:t>10/13/15</a:t>
            </a:fld>
            <a:endParaRPr lang="en-US">
              <a:solidFill>
                <a:srgbClr val="DDD9C3"/>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7" name="Slide Number Placeholder 5"/>
          <p:cNvSpPr>
            <a:spLocks noGrp="1"/>
          </p:cNvSpPr>
          <p:nvPr>
            <p:ph type="sldNum" sz="quarter" idx="12"/>
          </p:nvPr>
        </p:nvSpPr>
        <p:spPr/>
        <p:txBody>
          <a:bodyPr/>
          <a:lstStyle>
            <a:lvl1pPr>
              <a:defRPr/>
            </a:lvl1pPr>
          </a:lstStyle>
          <a:p>
            <a:pPr>
              <a:defRPr/>
            </a:pPr>
            <a:fld id="{3365DB35-720A-4258-A966-B3E2DBE3A13F}" type="slidenum">
              <a:rPr lang="en-US">
                <a:solidFill>
                  <a:srgbClr val="DDD9C3"/>
                </a:solidFill>
              </a:rPr>
              <a:pPr>
                <a:defRPr/>
              </a:pPr>
              <a:t>‹#›</a:t>
            </a:fld>
            <a:endParaRPr lang="en-US">
              <a:solidFill>
                <a:srgbClr val="DDD9C3"/>
              </a:solidFill>
            </a:endParaRPr>
          </a:p>
        </p:txBody>
      </p:sp>
    </p:spTree>
    <p:extLst>
      <p:ext uri="{BB962C8B-B14F-4D97-AF65-F5344CB8AC3E}">
        <p14:creationId xmlns:p14="http://schemas.microsoft.com/office/powerpoint/2010/main" val="1493177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2717" y="250887"/>
            <a:ext cx="8338457" cy="1143000"/>
          </a:xfrm>
          <a:solidFill>
            <a:schemeClr val="tx1">
              <a:lumMod val="50000"/>
            </a:schemeClr>
          </a:solidFill>
        </p:spPr>
        <p:txBody>
          <a:bodyPr/>
          <a:lstStyle>
            <a:lvl1pPr>
              <a:defRPr sz="6000" cap="small" baseline="0">
                <a:solidFill>
                  <a:schemeClr val="tx1">
                    <a:lumMod val="25000"/>
                  </a:schemeClr>
                </a:solidFill>
                <a:effectLst>
                  <a:innerShdw blurRad="63500" dist="50800" dir="13500000">
                    <a:prstClr val="black">
                      <a:alpha val="50000"/>
                    </a:prstClr>
                  </a:innerShdw>
                </a:effectLst>
              </a:defRPr>
            </a:lvl1pPr>
          </a:lstStyle>
          <a:p>
            <a:r>
              <a:rPr lang="en-US" dirty="0" smtClean="0"/>
              <a:t>Click to edit Master title style</a:t>
            </a:r>
            <a:endParaRPr/>
          </a:p>
        </p:txBody>
      </p:sp>
      <p:sp>
        <p:nvSpPr>
          <p:cNvPr id="3" name="Content Placeholder 2"/>
          <p:cNvSpPr>
            <a:spLocks noGrp="1"/>
          </p:cNvSpPr>
          <p:nvPr>
            <p:ph sz="half" idx="1"/>
          </p:nvPr>
        </p:nvSpPr>
        <p:spPr>
          <a:xfrm>
            <a:off x="435430" y="1600200"/>
            <a:ext cx="3976914" cy="4931229"/>
          </a:xfrm>
          <a:solidFill>
            <a:srgbClr val="FFFFFF">
              <a:alpha val="72157"/>
            </a:srgbClr>
          </a:solidFill>
        </p:spPr>
        <p:txBody>
          <a:bodyPr>
            <a:normAutofit/>
          </a:bodyPr>
          <a:lstStyle>
            <a:lvl1pPr>
              <a:buFont typeface="Wingdings" pitchFamily="2" charset="2"/>
              <a:buChar char="v"/>
              <a:defRPr sz="1800">
                <a:solidFill>
                  <a:schemeClr val="tx1">
                    <a:lumMod val="25000"/>
                  </a:schemeClr>
                </a:solidFill>
              </a:defRPr>
            </a:lvl1pPr>
            <a:lvl2pPr>
              <a:buFont typeface="Wingdings" pitchFamily="2" charset="2"/>
              <a:buChar char="v"/>
              <a:defRPr sz="1600">
                <a:solidFill>
                  <a:schemeClr val="tx1">
                    <a:lumMod val="25000"/>
                  </a:schemeClr>
                </a:solidFill>
              </a:defRPr>
            </a:lvl2pPr>
            <a:lvl3pPr>
              <a:buFont typeface="Wingdings" pitchFamily="2" charset="2"/>
              <a:buChar char="v"/>
              <a:defRPr sz="1600">
                <a:solidFill>
                  <a:schemeClr val="tx1">
                    <a:lumMod val="25000"/>
                  </a:schemeClr>
                </a:solidFill>
              </a:defRPr>
            </a:lvl3pPr>
            <a:lvl4pPr>
              <a:buFont typeface="Wingdings" pitchFamily="2" charset="2"/>
              <a:buChar char="v"/>
              <a:defRPr sz="1600">
                <a:solidFill>
                  <a:schemeClr val="tx1">
                    <a:lumMod val="25000"/>
                  </a:schemeClr>
                </a:solidFill>
              </a:defRPr>
            </a:lvl4pPr>
            <a:lvl5pPr>
              <a:buFont typeface="Wingdings" pitchFamily="2" charset="2"/>
              <a:buChar char="v"/>
              <a:defRPr sz="1600">
                <a:solidFill>
                  <a:schemeClr val="tx1">
                    <a:lumMod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4" name="Content Placeholder 3"/>
          <p:cNvSpPr>
            <a:spLocks noGrp="1"/>
          </p:cNvSpPr>
          <p:nvPr>
            <p:ph sz="half" idx="2"/>
          </p:nvPr>
        </p:nvSpPr>
        <p:spPr>
          <a:xfrm>
            <a:off x="4644571" y="1600200"/>
            <a:ext cx="4042229" cy="4916714"/>
          </a:xfrm>
          <a:solidFill>
            <a:srgbClr val="FFFFFF">
              <a:alpha val="72157"/>
            </a:srgbClr>
          </a:solidFill>
          <a:ln>
            <a:noFill/>
          </a:ln>
        </p:spPr>
        <p:txBody>
          <a:bodyPr>
            <a:normAutofit/>
          </a:bodyPr>
          <a:lstStyle>
            <a:lvl1pPr>
              <a:buFont typeface="Wingdings" pitchFamily="2" charset="2"/>
              <a:buChar char="v"/>
              <a:defRPr sz="1800">
                <a:solidFill>
                  <a:schemeClr val="tx1">
                    <a:lumMod val="25000"/>
                  </a:schemeClr>
                </a:solidFill>
                <a:latin typeface="Perpetua" pitchFamily="18" charset="0"/>
              </a:defRPr>
            </a:lvl1pPr>
            <a:lvl2pPr>
              <a:buFont typeface="Wingdings" pitchFamily="2" charset="2"/>
              <a:buChar char="v"/>
              <a:defRPr sz="1800">
                <a:solidFill>
                  <a:schemeClr val="tx1">
                    <a:lumMod val="25000"/>
                  </a:schemeClr>
                </a:solidFill>
                <a:latin typeface="Perpetua" pitchFamily="18" charset="0"/>
              </a:defRPr>
            </a:lvl2pPr>
            <a:lvl3pPr>
              <a:buFont typeface="Wingdings" pitchFamily="2" charset="2"/>
              <a:buChar char="v"/>
              <a:defRPr sz="1800">
                <a:solidFill>
                  <a:schemeClr val="tx1">
                    <a:lumMod val="25000"/>
                  </a:schemeClr>
                </a:solidFill>
                <a:latin typeface="Perpetua" pitchFamily="18" charset="0"/>
              </a:defRPr>
            </a:lvl3pPr>
            <a:lvl4pPr>
              <a:buFont typeface="Wingdings" pitchFamily="2" charset="2"/>
              <a:buChar char="v"/>
              <a:defRPr sz="1800">
                <a:solidFill>
                  <a:schemeClr val="tx1">
                    <a:lumMod val="25000"/>
                  </a:schemeClr>
                </a:solidFill>
                <a:latin typeface="Perpetua" pitchFamily="18" charset="0"/>
              </a:defRPr>
            </a:lvl4pPr>
            <a:lvl5pPr>
              <a:buFont typeface="Wingdings" pitchFamily="2" charset="2"/>
              <a:buChar char="v"/>
              <a:defRPr sz="1800">
                <a:solidFill>
                  <a:schemeClr val="tx1">
                    <a:lumMod val="25000"/>
                  </a:schemeClr>
                </a:solidFill>
                <a:latin typeface="Perpetu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5" name="Date Placeholder 4"/>
          <p:cNvSpPr>
            <a:spLocks noGrp="1"/>
          </p:cNvSpPr>
          <p:nvPr>
            <p:ph type="dt" sz="half" idx="10"/>
          </p:nvPr>
        </p:nvSpPr>
        <p:spPr/>
        <p:txBody>
          <a:bodyPr/>
          <a:lstStyle>
            <a:lvl1pPr>
              <a:defRPr/>
            </a:lvl1pPr>
          </a:lstStyle>
          <a:p>
            <a:pPr>
              <a:defRPr/>
            </a:pPr>
            <a:fld id="{14F9B88E-377E-4211-B956-253F4EC29082}" type="datetimeFigureOut">
              <a:rPr lang="en-US">
                <a:solidFill>
                  <a:srgbClr val="DDD9C3"/>
                </a:solidFill>
              </a:rPr>
              <a:pPr>
                <a:defRPr/>
              </a:pPr>
              <a:t>10/13/15</a:t>
            </a:fld>
            <a:endParaRPr lang="en-US">
              <a:solidFill>
                <a:srgbClr val="DDD9C3"/>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7" name="Slide Number Placeholder 6"/>
          <p:cNvSpPr>
            <a:spLocks noGrp="1"/>
          </p:cNvSpPr>
          <p:nvPr>
            <p:ph type="sldNum" sz="quarter" idx="12"/>
          </p:nvPr>
        </p:nvSpPr>
        <p:spPr/>
        <p:txBody>
          <a:bodyPr/>
          <a:lstStyle>
            <a:lvl1pPr>
              <a:defRPr/>
            </a:lvl1pPr>
          </a:lstStyle>
          <a:p>
            <a:pPr>
              <a:defRPr/>
            </a:pPr>
            <a:fld id="{58E3E991-F8D1-4921-871D-CF330396409D}" type="slidenum">
              <a:rPr lang="en-US">
                <a:solidFill>
                  <a:srgbClr val="DDD9C3"/>
                </a:solidFill>
              </a:rPr>
              <a:pPr>
                <a:defRPr/>
              </a:pPr>
              <a:t>‹#›</a:t>
            </a:fld>
            <a:endParaRPr lang="en-US">
              <a:solidFill>
                <a:srgbClr val="DDD9C3"/>
              </a:solidFill>
            </a:endParaRPr>
          </a:p>
        </p:txBody>
      </p:sp>
    </p:spTree>
    <p:extLst>
      <p:ext uri="{BB962C8B-B14F-4D97-AF65-F5344CB8AC3E}">
        <p14:creationId xmlns:p14="http://schemas.microsoft.com/office/powerpoint/2010/main" val="446928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a:lvl1pPr>
          </a:lstStyle>
          <a:p>
            <a:pPr>
              <a:defRPr/>
            </a:pPr>
            <a:fld id="{5ACF70C6-7F07-4DB0-9B36-DCC728CA1DC4}" type="datetimeFigureOut">
              <a:rPr lang="en-US">
                <a:solidFill>
                  <a:srgbClr val="DDD9C3"/>
                </a:solidFill>
              </a:rPr>
              <a:pPr>
                <a:defRPr/>
              </a:pPr>
              <a:t>10/13/15</a:t>
            </a:fld>
            <a:endParaRPr lang="en-US">
              <a:solidFill>
                <a:srgbClr val="DDD9C3"/>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9" name="Slide Number Placeholder 8"/>
          <p:cNvSpPr>
            <a:spLocks noGrp="1"/>
          </p:cNvSpPr>
          <p:nvPr>
            <p:ph type="sldNum" sz="quarter" idx="12"/>
          </p:nvPr>
        </p:nvSpPr>
        <p:spPr/>
        <p:txBody>
          <a:bodyPr/>
          <a:lstStyle>
            <a:lvl1pPr>
              <a:defRPr/>
            </a:lvl1pPr>
          </a:lstStyle>
          <a:p>
            <a:pPr>
              <a:defRPr/>
            </a:pPr>
            <a:fld id="{AEC7B662-2A2B-48F4-8FB7-2EA28BA64103}" type="slidenum">
              <a:rPr lang="en-US">
                <a:solidFill>
                  <a:srgbClr val="DDD9C3"/>
                </a:solidFill>
              </a:rPr>
              <a:pPr>
                <a:defRPr/>
              </a:pPr>
              <a:t>‹#›</a:t>
            </a:fld>
            <a:endParaRPr lang="en-US">
              <a:solidFill>
                <a:srgbClr val="DDD9C3"/>
              </a:solidFill>
            </a:endParaRPr>
          </a:p>
        </p:txBody>
      </p:sp>
    </p:spTree>
    <p:extLst>
      <p:ext uri="{BB962C8B-B14F-4D97-AF65-F5344CB8AC3E}">
        <p14:creationId xmlns:p14="http://schemas.microsoft.com/office/powerpoint/2010/main" val="1895158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userDrawn="1"/>
        </p:nvSpPr>
        <p:spPr>
          <a:xfrm>
            <a:off x="595313" y="465138"/>
            <a:ext cx="7896225" cy="6138862"/>
          </a:xfrm>
          <a:prstGeom prst="rect">
            <a:avLst/>
          </a:prstGeom>
          <a:solidFill>
            <a:schemeClr val="tx2"/>
          </a:solidFill>
          <a:ln>
            <a:solidFill>
              <a:schemeClr val="tx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DDD9C3"/>
              </a:solidFill>
              <a:latin typeface="Century"/>
            </a:endParaRPr>
          </a:p>
        </p:txBody>
      </p:sp>
      <p:sp>
        <p:nvSpPr>
          <p:cNvPr id="4" name="Rounded Rectangle 3"/>
          <p:cNvSpPr/>
          <p:nvPr userDrawn="1"/>
        </p:nvSpPr>
        <p:spPr>
          <a:xfrm>
            <a:off x="1146175" y="1450975"/>
            <a:ext cx="6865938" cy="4805363"/>
          </a:xfrm>
          <a:prstGeom prst="round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DDD9C3"/>
              </a:solidFill>
              <a:latin typeface="Century"/>
            </a:endParaRPr>
          </a:p>
        </p:txBody>
      </p:sp>
      <p:sp>
        <p:nvSpPr>
          <p:cNvPr id="11" name="Title 1"/>
          <p:cNvSpPr>
            <a:spLocks noGrp="1"/>
          </p:cNvSpPr>
          <p:nvPr>
            <p:ph type="title"/>
          </p:nvPr>
        </p:nvSpPr>
        <p:spPr>
          <a:xfrm>
            <a:off x="232230" y="246742"/>
            <a:ext cx="5007428" cy="957944"/>
          </a:xfrm>
          <a:solidFill>
            <a:schemeClr val="tx1">
              <a:lumMod val="25000"/>
            </a:schemeClr>
          </a:solidFill>
          <a:ln cap="rnd">
            <a:noFill/>
            <a:bevel/>
          </a:ln>
          <a:effectLst>
            <a:outerShdw blurRad="152400" dist="317500" dir="1020000" sx="96000" sy="96000" algn="tl" rotWithShape="0">
              <a:prstClr val="black">
                <a:alpha val="40000"/>
              </a:prstClr>
            </a:outerShdw>
          </a:effectLst>
        </p:spPr>
        <p:txBody>
          <a:bodyPr/>
          <a:lstStyle>
            <a:lvl1pPr>
              <a:defRPr sz="2800" cap="small" baseline="0">
                <a:latin typeface="Perpetua" pitchFamily="18" charset="0"/>
              </a:defRPr>
            </a:lvl1p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3DC9E73F-014D-4B5B-9E31-315EA6C2E12A}" type="datetimeFigureOut">
              <a:rPr lang="en-US">
                <a:solidFill>
                  <a:srgbClr val="DDD9C3"/>
                </a:solidFill>
              </a:rPr>
              <a:pPr>
                <a:defRPr/>
              </a:pPr>
              <a:t>10/13/15</a:t>
            </a:fld>
            <a:endParaRPr lang="en-US">
              <a:solidFill>
                <a:srgbClr val="DDD9C3"/>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7" name="Slide Number Placeholder 4"/>
          <p:cNvSpPr>
            <a:spLocks noGrp="1"/>
          </p:cNvSpPr>
          <p:nvPr>
            <p:ph type="sldNum" sz="quarter" idx="12"/>
          </p:nvPr>
        </p:nvSpPr>
        <p:spPr/>
        <p:txBody>
          <a:bodyPr/>
          <a:lstStyle>
            <a:lvl1pPr>
              <a:defRPr/>
            </a:lvl1pPr>
          </a:lstStyle>
          <a:p>
            <a:pPr>
              <a:defRPr/>
            </a:pPr>
            <a:fld id="{DE18983D-AA52-4EFE-BC11-0850F6E4A9FD}" type="slidenum">
              <a:rPr lang="en-US">
                <a:solidFill>
                  <a:srgbClr val="DDD9C3"/>
                </a:solidFill>
              </a:rPr>
              <a:pPr>
                <a:defRPr/>
              </a:pPr>
              <a:t>‹#›</a:t>
            </a:fld>
            <a:endParaRPr lang="en-US">
              <a:solidFill>
                <a:srgbClr val="DDD9C3"/>
              </a:solidFill>
            </a:endParaRPr>
          </a:p>
        </p:txBody>
      </p:sp>
    </p:spTree>
    <p:extLst>
      <p:ext uri="{BB962C8B-B14F-4D97-AF65-F5344CB8AC3E}">
        <p14:creationId xmlns:p14="http://schemas.microsoft.com/office/powerpoint/2010/main" val="187032738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CA0E105-8307-4B8E-A67C-B04090C3ACFD}" type="datetimeFigureOut">
              <a:rPr lang="en-US">
                <a:solidFill>
                  <a:srgbClr val="DDD9C3"/>
                </a:solidFill>
              </a:rPr>
              <a:pPr>
                <a:defRPr/>
              </a:pPr>
              <a:t>10/13/15</a:t>
            </a:fld>
            <a:endParaRPr lang="en-US">
              <a:solidFill>
                <a:srgbClr val="DDD9C3"/>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4" name="Slide Number Placeholder 3"/>
          <p:cNvSpPr>
            <a:spLocks noGrp="1"/>
          </p:cNvSpPr>
          <p:nvPr>
            <p:ph type="sldNum" sz="quarter" idx="12"/>
          </p:nvPr>
        </p:nvSpPr>
        <p:spPr/>
        <p:txBody>
          <a:bodyPr/>
          <a:lstStyle>
            <a:lvl1pPr>
              <a:defRPr/>
            </a:lvl1pPr>
          </a:lstStyle>
          <a:p>
            <a:pPr>
              <a:defRPr/>
            </a:pPr>
            <a:fld id="{FEBC35AB-7C8F-4637-9C8D-F4A540A311D8}" type="slidenum">
              <a:rPr lang="en-US">
                <a:solidFill>
                  <a:srgbClr val="DDD9C3"/>
                </a:solidFill>
              </a:rPr>
              <a:pPr>
                <a:defRPr/>
              </a:pPr>
              <a:t>‹#›</a:t>
            </a:fld>
            <a:endParaRPr lang="en-US">
              <a:solidFill>
                <a:srgbClr val="DDD9C3"/>
              </a:solidFill>
            </a:endParaRPr>
          </a:p>
        </p:txBody>
      </p:sp>
    </p:spTree>
    <p:extLst>
      <p:ext uri="{BB962C8B-B14F-4D97-AF65-F5344CB8AC3E}">
        <p14:creationId xmlns:p14="http://schemas.microsoft.com/office/powerpoint/2010/main" val="171309515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ectangle 1"/>
          <p:cNvSpPr/>
          <p:nvPr userDrawn="1"/>
        </p:nvSpPr>
        <p:spPr>
          <a:xfrm>
            <a:off x="273050" y="254000"/>
            <a:ext cx="8609013" cy="6400800"/>
          </a:xfrm>
          <a:prstGeom prst="rect">
            <a:avLst/>
          </a:prstGeom>
          <a:solidFill>
            <a:schemeClr val="bg2"/>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DDD9C3"/>
              </a:solidFill>
              <a:latin typeface="Century"/>
            </a:endParaRPr>
          </a:p>
        </p:txBody>
      </p:sp>
      <p:sp>
        <p:nvSpPr>
          <p:cNvPr id="3" name="Date Placeholder 4"/>
          <p:cNvSpPr>
            <a:spLocks noGrp="1"/>
          </p:cNvSpPr>
          <p:nvPr>
            <p:ph type="dt" sz="half" idx="10"/>
          </p:nvPr>
        </p:nvSpPr>
        <p:spPr/>
        <p:txBody>
          <a:bodyPr/>
          <a:lstStyle>
            <a:lvl1pPr>
              <a:defRPr/>
            </a:lvl1pPr>
          </a:lstStyle>
          <a:p>
            <a:pPr>
              <a:defRPr/>
            </a:pPr>
            <a:fld id="{EE8E7080-2F55-4FFA-B3CB-F5B27BE9FD70}" type="datetimeFigureOut">
              <a:rPr lang="en-US">
                <a:solidFill>
                  <a:srgbClr val="49345F"/>
                </a:solidFill>
              </a:rPr>
              <a:pPr>
                <a:defRPr/>
              </a:pPr>
              <a:t>10/13/15</a:t>
            </a:fld>
            <a:endParaRPr lang="en-US">
              <a:solidFill>
                <a:srgbClr val="49345F"/>
              </a:solidFill>
            </a:endParaRPr>
          </a:p>
        </p:txBody>
      </p:sp>
      <p:sp>
        <p:nvSpPr>
          <p:cNvPr id="4" name="Footer Placeholder 5"/>
          <p:cNvSpPr>
            <a:spLocks noGrp="1"/>
          </p:cNvSpPr>
          <p:nvPr>
            <p:ph type="ftr" sz="quarter" idx="11"/>
          </p:nvPr>
        </p:nvSpPr>
        <p:spPr/>
        <p:txBody>
          <a:bodyPr/>
          <a:lstStyle>
            <a:lvl1pPr>
              <a:defRPr/>
            </a:lvl1pPr>
          </a:lstStyle>
          <a:p>
            <a:pPr>
              <a:defRPr/>
            </a:pPr>
            <a:endParaRPr lang="en-US">
              <a:solidFill>
                <a:srgbClr val="49345F"/>
              </a:solidFill>
            </a:endParaRPr>
          </a:p>
        </p:txBody>
      </p:sp>
      <p:sp>
        <p:nvSpPr>
          <p:cNvPr id="5" name="Slide Number Placeholder 6"/>
          <p:cNvSpPr>
            <a:spLocks noGrp="1"/>
          </p:cNvSpPr>
          <p:nvPr>
            <p:ph type="sldNum" sz="quarter" idx="12"/>
          </p:nvPr>
        </p:nvSpPr>
        <p:spPr/>
        <p:txBody>
          <a:bodyPr/>
          <a:lstStyle>
            <a:lvl1pPr>
              <a:defRPr/>
            </a:lvl1pPr>
          </a:lstStyle>
          <a:p>
            <a:pPr>
              <a:defRPr/>
            </a:pPr>
            <a:fld id="{8A71809E-A00E-4FF7-8FAD-E5D9B74E8EA3}" type="slidenum">
              <a:rPr lang="en-US">
                <a:solidFill>
                  <a:srgbClr val="49345F"/>
                </a:solidFill>
              </a:rPr>
              <a:pPr>
                <a:defRPr/>
              </a:pPr>
              <a:t>‹#›</a:t>
            </a:fld>
            <a:endParaRPr lang="en-US">
              <a:solidFill>
                <a:srgbClr val="49345F"/>
              </a:solidFill>
            </a:endParaRPr>
          </a:p>
        </p:txBody>
      </p:sp>
    </p:spTree>
    <p:extLst>
      <p:ext uri="{BB962C8B-B14F-4D97-AF65-F5344CB8AC3E}">
        <p14:creationId xmlns:p14="http://schemas.microsoft.com/office/powerpoint/2010/main" val="179513555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eaLnBrk="0" hangingPunct="0">
              <a:defRPr/>
            </a:pPr>
            <a:endParaRPr>
              <a:solidFill>
                <a:srgbClr val="DDD9C3"/>
              </a:solidFill>
              <a:latin typeface="Century"/>
            </a:endParaRPr>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p:txBody>
          <a:bodyPr/>
          <a:lstStyle>
            <a:lvl1pPr>
              <a:defRPr/>
            </a:lvl1pPr>
          </a:lstStyle>
          <a:p>
            <a:pPr>
              <a:defRPr/>
            </a:pPr>
            <a:fld id="{33B52FB9-4F6A-46F0-B6A6-9B658B200B2D}" type="datetimeFigureOut">
              <a:rPr lang="en-US">
                <a:solidFill>
                  <a:srgbClr val="49345F"/>
                </a:solidFill>
              </a:rPr>
              <a:pPr>
                <a:defRPr/>
              </a:pPr>
              <a:t>10/13/15</a:t>
            </a:fld>
            <a:endParaRPr lang="en-US">
              <a:solidFill>
                <a:srgbClr val="49345F"/>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49345F"/>
              </a:solidFill>
            </a:endParaRPr>
          </a:p>
        </p:txBody>
      </p:sp>
      <p:sp>
        <p:nvSpPr>
          <p:cNvPr id="8" name="Slide Number Placeholder 6"/>
          <p:cNvSpPr>
            <a:spLocks noGrp="1"/>
          </p:cNvSpPr>
          <p:nvPr>
            <p:ph type="sldNum" sz="quarter" idx="12"/>
          </p:nvPr>
        </p:nvSpPr>
        <p:spPr/>
        <p:txBody>
          <a:bodyPr/>
          <a:lstStyle>
            <a:lvl1pPr>
              <a:defRPr/>
            </a:lvl1pPr>
          </a:lstStyle>
          <a:p>
            <a:pPr>
              <a:defRPr/>
            </a:pPr>
            <a:fld id="{1F76D10D-1C80-4A86-B051-AEF2332046B6}" type="slidenum">
              <a:rPr lang="en-US">
                <a:solidFill>
                  <a:srgbClr val="49345F"/>
                </a:solidFill>
              </a:rPr>
              <a:pPr>
                <a:defRPr/>
              </a:pPr>
              <a:t>‹#›</a:t>
            </a:fld>
            <a:endParaRPr lang="en-US">
              <a:solidFill>
                <a:srgbClr val="49345F"/>
              </a:solidFill>
            </a:endParaRPr>
          </a:p>
        </p:txBody>
      </p:sp>
    </p:spTree>
    <p:extLst>
      <p:ext uri="{BB962C8B-B14F-4D97-AF65-F5344CB8AC3E}">
        <p14:creationId xmlns:p14="http://schemas.microsoft.com/office/powerpoint/2010/main" val="323928600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5" name="Rectangle 4"/>
          <p:cNvSpPr/>
          <p:nvPr/>
        </p:nvSpPr>
        <p:spPr>
          <a:xfrm>
            <a:off x="142504" y="166255"/>
            <a:ext cx="8835241" cy="63057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solidFill>
                <a:srgbClr val="DDD9C3"/>
              </a:solidFill>
              <a:latin typeface="Century"/>
            </a:endParaRPr>
          </a:p>
        </p:txBody>
      </p:sp>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27512" y="486888"/>
            <a:ext cx="8324602" cy="5735782"/>
          </a:xfrm>
          <a:solidFill>
            <a:schemeClr val="tx1"/>
          </a:solidFill>
          <a:effectLst>
            <a:innerShdw blurRad="152400">
              <a:schemeClr val="bg2">
                <a:lumMod val="25000"/>
              </a:schemeClr>
            </a:innerShdw>
            <a:softEdge rad="19050"/>
          </a:effectLst>
        </p:spPr>
        <p:txBody>
          <a:bodyPr rtlCol="0">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p:txBody>
          <a:bodyPr/>
          <a:lstStyle>
            <a:lvl1pPr>
              <a:defRPr/>
            </a:lvl1pPr>
          </a:lstStyle>
          <a:p>
            <a:pPr>
              <a:defRPr/>
            </a:pPr>
            <a:fld id="{88ADD6AB-6995-47A7-93AB-978EBFA806B9}" type="datetimeFigureOut">
              <a:rPr lang="en-US">
                <a:solidFill>
                  <a:srgbClr val="DDD9C3"/>
                </a:solidFill>
              </a:rPr>
              <a:pPr>
                <a:defRPr/>
              </a:pPr>
              <a:t>10/13/15</a:t>
            </a:fld>
            <a:endParaRPr lang="en-US">
              <a:solidFill>
                <a:srgbClr val="DDD9C3"/>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8" name="Slide Number Placeholder 6"/>
          <p:cNvSpPr>
            <a:spLocks noGrp="1"/>
          </p:cNvSpPr>
          <p:nvPr>
            <p:ph type="sldNum" sz="quarter" idx="12"/>
          </p:nvPr>
        </p:nvSpPr>
        <p:spPr/>
        <p:txBody>
          <a:bodyPr/>
          <a:lstStyle>
            <a:lvl1pPr>
              <a:defRPr/>
            </a:lvl1pPr>
          </a:lstStyle>
          <a:p>
            <a:pPr>
              <a:defRPr/>
            </a:pPr>
            <a:fld id="{AB5887E4-9DF2-415F-83EA-5E1D19CFEACB}" type="slidenum">
              <a:rPr lang="en-US">
                <a:solidFill>
                  <a:srgbClr val="DDD9C3"/>
                </a:solidFill>
              </a:rPr>
              <a:pPr>
                <a:defRPr/>
              </a:pPr>
              <a:t>‹#›</a:t>
            </a:fld>
            <a:endParaRPr lang="en-US">
              <a:solidFill>
                <a:srgbClr val="DDD9C3"/>
              </a:solidFill>
            </a:endParaRPr>
          </a:p>
        </p:txBody>
      </p:sp>
    </p:spTree>
    <p:extLst>
      <p:ext uri="{BB962C8B-B14F-4D97-AF65-F5344CB8AC3E}">
        <p14:creationId xmlns:p14="http://schemas.microsoft.com/office/powerpoint/2010/main" val="1345302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6" name="Rectangle 5"/>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solidFill>
                <a:srgbClr val="DDD9C3"/>
              </a:solidFill>
              <a:latin typeface="Century"/>
            </a:endParaRPr>
          </a:p>
        </p:txBody>
      </p:sp>
      <p:sp>
        <p:nvSpPr>
          <p:cNvPr id="7" name="Rectangle 6"/>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solidFill>
                <a:srgbClr val="DDD9C3"/>
              </a:solidFill>
              <a:latin typeface="Century"/>
            </a:endParaRPr>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8" name="Date Placeholder 4"/>
          <p:cNvSpPr>
            <a:spLocks noGrp="1"/>
          </p:cNvSpPr>
          <p:nvPr>
            <p:ph type="dt" sz="half" idx="14"/>
          </p:nvPr>
        </p:nvSpPr>
        <p:spPr/>
        <p:txBody>
          <a:bodyPr/>
          <a:lstStyle>
            <a:lvl1pPr>
              <a:defRPr/>
            </a:lvl1pPr>
          </a:lstStyle>
          <a:p>
            <a:pPr>
              <a:defRPr/>
            </a:pPr>
            <a:fld id="{43A7588B-BE19-40D5-BF74-E18CCA172CED}" type="datetimeFigureOut">
              <a:rPr lang="en-US">
                <a:solidFill>
                  <a:srgbClr val="49345F"/>
                </a:solidFill>
              </a:rPr>
              <a:pPr>
                <a:defRPr/>
              </a:pPr>
              <a:t>10/13/15</a:t>
            </a:fld>
            <a:endParaRPr lang="en-US">
              <a:solidFill>
                <a:srgbClr val="49345F"/>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srgbClr val="49345F"/>
              </a:solidFill>
            </a:endParaRPr>
          </a:p>
        </p:txBody>
      </p:sp>
      <p:sp>
        <p:nvSpPr>
          <p:cNvPr id="10" name="Slide Number Placeholder 6"/>
          <p:cNvSpPr>
            <a:spLocks noGrp="1"/>
          </p:cNvSpPr>
          <p:nvPr>
            <p:ph type="sldNum" sz="quarter" idx="16"/>
          </p:nvPr>
        </p:nvSpPr>
        <p:spPr/>
        <p:txBody>
          <a:bodyPr/>
          <a:lstStyle>
            <a:lvl1pPr>
              <a:defRPr/>
            </a:lvl1pPr>
          </a:lstStyle>
          <a:p>
            <a:pPr>
              <a:defRPr/>
            </a:pPr>
            <a:fld id="{9F08FC9D-B8F9-4F9F-812B-22738DE8C073}" type="slidenum">
              <a:rPr lang="en-US">
                <a:solidFill>
                  <a:srgbClr val="49345F"/>
                </a:solidFill>
              </a:rPr>
              <a:pPr>
                <a:defRPr/>
              </a:pPr>
              <a:t>‹#›</a:t>
            </a:fld>
            <a:endParaRPr lang="en-US">
              <a:solidFill>
                <a:srgbClr val="49345F"/>
              </a:solidFill>
            </a:endParaRPr>
          </a:p>
        </p:txBody>
      </p:sp>
    </p:spTree>
    <p:extLst>
      <p:ext uri="{BB962C8B-B14F-4D97-AF65-F5344CB8AC3E}">
        <p14:creationId xmlns:p14="http://schemas.microsoft.com/office/powerpoint/2010/main" val="424434176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6" name="Rectangle 5"/>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solidFill>
                <a:srgbClr val="DDD9C3"/>
              </a:solidFill>
              <a:latin typeface="Century"/>
            </a:endParaRPr>
          </a:p>
        </p:txBody>
      </p:sp>
      <p:sp>
        <p:nvSpPr>
          <p:cNvPr id="7" name="Rectangle 6"/>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solidFill>
                <a:srgbClr val="DDD9C3"/>
              </a:solidFill>
              <a:latin typeface="Century"/>
            </a:endParaRPr>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8" name="Date Placeholder 4"/>
          <p:cNvSpPr>
            <a:spLocks noGrp="1"/>
          </p:cNvSpPr>
          <p:nvPr>
            <p:ph type="dt" sz="half" idx="14"/>
          </p:nvPr>
        </p:nvSpPr>
        <p:spPr/>
        <p:txBody>
          <a:bodyPr/>
          <a:lstStyle>
            <a:lvl1pPr>
              <a:defRPr/>
            </a:lvl1pPr>
          </a:lstStyle>
          <a:p>
            <a:pPr>
              <a:defRPr/>
            </a:pPr>
            <a:fld id="{1B29EF4F-6E69-4D07-B15D-E68715F31CEC}" type="datetimeFigureOut">
              <a:rPr lang="en-US">
                <a:solidFill>
                  <a:srgbClr val="49345F"/>
                </a:solidFill>
              </a:rPr>
              <a:pPr>
                <a:defRPr/>
              </a:pPr>
              <a:t>10/13/15</a:t>
            </a:fld>
            <a:endParaRPr lang="en-US">
              <a:solidFill>
                <a:srgbClr val="49345F"/>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srgbClr val="49345F"/>
              </a:solidFill>
            </a:endParaRPr>
          </a:p>
        </p:txBody>
      </p:sp>
      <p:sp>
        <p:nvSpPr>
          <p:cNvPr id="10" name="Slide Number Placeholder 6"/>
          <p:cNvSpPr>
            <a:spLocks noGrp="1"/>
          </p:cNvSpPr>
          <p:nvPr>
            <p:ph type="sldNum" sz="quarter" idx="16"/>
          </p:nvPr>
        </p:nvSpPr>
        <p:spPr/>
        <p:txBody>
          <a:bodyPr/>
          <a:lstStyle>
            <a:lvl1pPr>
              <a:defRPr/>
            </a:lvl1pPr>
          </a:lstStyle>
          <a:p>
            <a:pPr>
              <a:defRPr/>
            </a:pPr>
            <a:fld id="{68A2C4DA-FA05-43B5-8EB0-777CD62738B2}" type="slidenum">
              <a:rPr lang="en-US">
                <a:solidFill>
                  <a:srgbClr val="49345F"/>
                </a:solidFill>
              </a:rPr>
              <a:pPr>
                <a:defRPr/>
              </a:pPr>
              <a:t>‹#›</a:t>
            </a:fld>
            <a:endParaRPr lang="en-US">
              <a:solidFill>
                <a:srgbClr val="49345F"/>
              </a:solidFill>
            </a:endParaRPr>
          </a:p>
        </p:txBody>
      </p:sp>
    </p:spTree>
    <p:extLst>
      <p:ext uri="{BB962C8B-B14F-4D97-AF65-F5344CB8AC3E}">
        <p14:creationId xmlns:p14="http://schemas.microsoft.com/office/powerpoint/2010/main" val="324724639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a:lvl1pPr>
          </a:lstStyle>
          <a:p>
            <a:pPr>
              <a:defRPr/>
            </a:pPr>
            <a:fld id="{A2C59772-9699-9C42-88DE-F231E5718641}" type="datetime1">
              <a:rPr lang="en-US" smtClean="0"/>
              <a:pPr>
                <a:defRPr/>
              </a:pPr>
              <a:t>10/13/15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6A2295B-7071-4F2C-97FC-E271CE2C8564}"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7" name="Rectangle 6"/>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solidFill>
                <a:srgbClr val="DDD9C3"/>
              </a:solidFill>
              <a:latin typeface="Century"/>
            </a:endParaRPr>
          </a:p>
        </p:txBody>
      </p:sp>
      <p:sp>
        <p:nvSpPr>
          <p:cNvPr id="8" name="Rectangle 7"/>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solidFill>
                <a:srgbClr val="DDD9C3"/>
              </a:solidFill>
              <a:latin typeface="Century"/>
            </a:endParaRPr>
          </a:p>
        </p:txBody>
      </p:sp>
      <p:sp>
        <p:nvSpPr>
          <p:cNvPr id="9" name="Rectangle 8"/>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solidFill>
                <a:srgbClr val="DDD9C3"/>
              </a:solidFill>
              <a:latin typeface="Century"/>
            </a:endParaRPr>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1" name="Date Placeholder 4"/>
          <p:cNvSpPr>
            <a:spLocks noGrp="1"/>
          </p:cNvSpPr>
          <p:nvPr>
            <p:ph type="dt" sz="half" idx="15"/>
          </p:nvPr>
        </p:nvSpPr>
        <p:spPr/>
        <p:txBody>
          <a:bodyPr/>
          <a:lstStyle>
            <a:lvl1pPr>
              <a:defRPr/>
            </a:lvl1pPr>
          </a:lstStyle>
          <a:p>
            <a:pPr>
              <a:defRPr/>
            </a:pPr>
            <a:fld id="{F66A0FA4-AF0D-44DA-B9D4-1FC279BC75AC}" type="datetimeFigureOut">
              <a:rPr lang="en-US">
                <a:solidFill>
                  <a:srgbClr val="49345F"/>
                </a:solidFill>
              </a:rPr>
              <a:pPr>
                <a:defRPr/>
              </a:pPr>
              <a:t>10/13/15</a:t>
            </a:fld>
            <a:endParaRPr lang="en-US">
              <a:solidFill>
                <a:srgbClr val="49345F"/>
              </a:solidFill>
            </a:endParaRPr>
          </a:p>
        </p:txBody>
      </p:sp>
      <p:sp>
        <p:nvSpPr>
          <p:cNvPr id="13" name="Footer Placeholder 5"/>
          <p:cNvSpPr>
            <a:spLocks noGrp="1"/>
          </p:cNvSpPr>
          <p:nvPr>
            <p:ph type="ftr" sz="quarter" idx="16"/>
          </p:nvPr>
        </p:nvSpPr>
        <p:spPr/>
        <p:txBody>
          <a:bodyPr/>
          <a:lstStyle>
            <a:lvl1pPr>
              <a:defRPr/>
            </a:lvl1pPr>
          </a:lstStyle>
          <a:p>
            <a:pPr>
              <a:defRPr/>
            </a:pPr>
            <a:endParaRPr lang="en-US">
              <a:solidFill>
                <a:srgbClr val="49345F"/>
              </a:solidFill>
            </a:endParaRPr>
          </a:p>
        </p:txBody>
      </p:sp>
      <p:sp>
        <p:nvSpPr>
          <p:cNvPr id="14" name="Slide Number Placeholder 6"/>
          <p:cNvSpPr>
            <a:spLocks noGrp="1"/>
          </p:cNvSpPr>
          <p:nvPr>
            <p:ph type="sldNum" sz="quarter" idx="17"/>
          </p:nvPr>
        </p:nvSpPr>
        <p:spPr/>
        <p:txBody>
          <a:bodyPr/>
          <a:lstStyle>
            <a:lvl1pPr>
              <a:defRPr/>
            </a:lvl1pPr>
          </a:lstStyle>
          <a:p>
            <a:pPr>
              <a:defRPr/>
            </a:pPr>
            <a:fld id="{80609FEC-FE7B-4288-891A-0B21A13DBB90}" type="slidenum">
              <a:rPr lang="en-US">
                <a:solidFill>
                  <a:srgbClr val="49345F"/>
                </a:solidFill>
              </a:rPr>
              <a:pPr>
                <a:defRPr/>
              </a:pPr>
              <a:t>‹#›</a:t>
            </a:fld>
            <a:endParaRPr lang="en-US">
              <a:solidFill>
                <a:srgbClr val="49345F"/>
              </a:solidFill>
            </a:endParaRPr>
          </a:p>
        </p:txBody>
      </p:sp>
    </p:spTree>
    <p:extLst>
      <p:ext uri="{BB962C8B-B14F-4D97-AF65-F5344CB8AC3E}">
        <p14:creationId xmlns:p14="http://schemas.microsoft.com/office/powerpoint/2010/main" val="219008341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8" name="Rectangle 7"/>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solidFill>
                <a:srgbClr val="DDD9C3"/>
              </a:solidFill>
              <a:latin typeface="Century"/>
            </a:endParaRPr>
          </a:p>
        </p:txBody>
      </p:sp>
      <p:sp>
        <p:nvSpPr>
          <p:cNvPr id="9" name="Rectangle 8"/>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solidFill>
                <a:srgbClr val="DDD9C3"/>
              </a:solidFill>
              <a:latin typeface="Century"/>
            </a:endParaRPr>
          </a:p>
        </p:txBody>
      </p:sp>
      <p:sp>
        <p:nvSpPr>
          <p:cNvPr id="11" name="Rectangle 10"/>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solidFill>
                <a:srgbClr val="DDD9C3"/>
              </a:solidFill>
              <a:latin typeface="Century"/>
            </a:endParaRPr>
          </a:p>
        </p:txBody>
      </p:sp>
      <p:sp>
        <p:nvSpPr>
          <p:cNvPr id="13" name="Rectangle 12"/>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sz="1800">
              <a:solidFill>
                <a:srgbClr val="DDD9C3"/>
              </a:solidFill>
              <a:latin typeface="Century"/>
            </a:endParaRPr>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5" name="Date Placeholder 4"/>
          <p:cNvSpPr>
            <a:spLocks noGrp="1"/>
          </p:cNvSpPr>
          <p:nvPr>
            <p:ph type="dt" sz="half" idx="17"/>
          </p:nvPr>
        </p:nvSpPr>
        <p:spPr/>
        <p:txBody>
          <a:bodyPr/>
          <a:lstStyle>
            <a:lvl1pPr>
              <a:defRPr/>
            </a:lvl1pPr>
          </a:lstStyle>
          <a:p>
            <a:pPr>
              <a:defRPr/>
            </a:pPr>
            <a:fld id="{AF883B1B-5EA1-47F6-94D2-7CED8A9EAF27}" type="datetimeFigureOut">
              <a:rPr lang="en-US">
                <a:solidFill>
                  <a:srgbClr val="49345F"/>
                </a:solidFill>
              </a:rPr>
              <a:pPr>
                <a:defRPr/>
              </a:pPr>
              <a:t>10/13/15</a:t>
            </a:fld>
            <a:endParaRPr lang="en-US">
              <a:solidFill>
                <a:srgbClr val="49345F"/>
              </a:solidFill>
            </a:endParaRPr>
          </a:p>
        </p:txBody>
      </p:sp>
      <p:sp>
        <p:nvSpPr>
          <p:cNvPr id="17" name="Footer Placeholder 5"/>
          <p:cNvSpPr>
            <a:spLocks noGrp="1"/>
          </p:cNvSpPr>
          <p:nvPr>
            <p:ph type="ftr" sz="quarter" idx="18"/>
          </p:nvPr>
        </p:nvSpPr>
        <p:spPr/>
        <p:txBody>
          <a:bodyPr/>
          <a:lstStyle>
            <a:lvl1pPr>
              <a:defRPr/>
            </a:lvl1pPr>
          </a:lstStyle>
          <a:p>
            <a:pPr>
              <a:defRPr/>
            </a:pPr>
            <a:endParaRPr lang="en-US">
              <a:solidFill>
                <a:srgbClr val="49345F"/>
              </a:solidFill>
            </a:endParaRPr>
          </a:p>
        </p:txBody>
      </p:sp>
      <p:sp>
        <p:nvSpPr>
          <p:cNvPr id="18" name="Slide Number Placeholder 6"/>
          <p:cNvSpPr>
            <a:spLocks noGrp="1"/>
          </p:cNvSpPr>
          <p:nvPr>
            <p:ph type="sldNum" sz="quarter" idx="19"/>
          </p:nvPr>
        </p:nvSpPr>
        <p:spPr/>
        <p:txBody>
          <a:bodyPr/>
          <a:lstStyle>
            <a:lvl1pPr>
              <a:defRPr/>
            </a:lvl1pPr>
          </a:lstStyle>
          <a:p>
            <a:pPr>
              <a:defRPr/>
            </a:pPr>
            <a:fld id="{45EBF661-5AEE-4596-8C5D-8B3F273E5CF1}" type="slidenum">
              <a:rPr lang="en-US">
                <a:solidFill>
                  <a:srgbClr val="49345F"/>
                </a:solidFill>
              </a:rPr>
              <a:pPr>
                <a:defRPr/>
              </a:pPr>
              <a:t>‹#›</a:t>
            </a:fld>
            <a:endParaRPr lang="en-US">
              <a:solidFill>
                <a:srgbClr val="49345F"/>
              </a:solidFill>
            </a:endParaRPr>
          </a:p>
        </p:txBody>
      </p:sp>
    </p:spTree>
    <p:extLst>
      <p:ext uri="{BB962C8B-B14F-4D97-AF65-F5344CB8AC3E}">
        <p14:creationId xmlns:p14="http://schemas.microsoft.com/office/powerpoint/2010/main" val="100603722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05AE0B18-1F97-44BE-8AFF-67D6F17110F9}" type="datetimeFigureOut">
              <a:rPr lang="en-US">
                <a:solidFill>
                  <a:srgbClr val="49345F"/>
                </a:solidFill>
              </a:rPr>
              <a:pPr>
                <a:defRPr/>
              </a:pPr>
              <a:t>10/13/15</a:t>
            </a:fld>
            <a:endParaRPr lang="en-US">
              <a:solidFill>
                <a:srgbClr val="49345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9345F"/>
              </a:solidFill>
            </a:endParaRPr>
          </a:p>
        </p:txBody>
      </p:sp>
      <p:sp>
        <p:nvSpPr>
          <p:cNvPr id="6" name="Slide Number Placeholder 5"/>
          <p:cNvSpPr>
            <a:spLocks noGrp="1"/>
          </p:cNvSpPr>
          <p:nvPr>
            <p:ph type="sldNum" sz="quarter" idx="12"/>
          </p:nvPr>
        </p:nvSpPr>
        <p:spPr/>
        <p:txBody>
          <a:bodyPr/>
          <a:lstStyle>
            <a:lvl1pPr>
              <a:defRPr/>
            </a:lvl1pPr>
          </a:lstStyle>
          <a:p>
            <a:pPr>
              <a:defRPr/>
            </a:pPr>
            <a:fld id="{85022134-938F-49E7-8915-139DAECF8C51}" type="slidenum">
              <a:rPr lang="en-US">
                <a:solidFill>
                  <a:srgbClr val="49345F"/>
                </a:solidFill>
              </a:rPr>
              <a:pPr>
                <a:defRPr/>
              </a:pPr>
              <a:t>‹#›</a:t>
            </a:fld>
            <a:endParaRPr lang="en-US">
              <a:solidFill>
                <a:srgbClr val="49345F"/>
              </a:solidFill>
            </a:endParaRPr>
          </a:p>
        </p:txBody>
      </p:sp>
    </p:spTree>
    <p:extLst>
      <p:ext uri="{BB962C8B-B14F-4D97-AF65-F5344CB8AC3E}">
        <p14:creationId xmlns:p14="http://schemas.microsoft.com/office/powerpoint/2010/main" val="201138300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0466DEA7-AB18-440F-99BD-D30B47875A24}" type="datetimeFigureOut">
              <a:rPr lang="en-US">
                <a:solidFill>
                  <a:srgbClr val="DDD9C3"/>
                </a:solidFill>
              </a:rPr>
              <a:pPr>
                <a:defRPr/>
              </a:pPr>
              <a:t>10/13/15</a:t>
            </a:fld>
            <a:endParaRPr lang="en-US">
              <a:solidFill>
                <a:srgbClr val="DDD9C3"/>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DD9C3"/>
              </a:solidFill>
            </a:endParaRPr>
          </a:p>
        </p:txBody>
      </p:sp>
      <p:sp>
        <p:nvSpPr>
          <p:cNvPr id="6" name="Slide Number Placeholder 5"/>
          <p:cNvSpPr>
            <a:spLocks noGrp="1"/>
          </p:cNvSpPr>
          <p:nvPr>
            <p:ph type="sldNum" sz="quarter" idx="12"/>
          </p:nvPr>
        </p:nvSpPr>
        <p:spPr/>
        <p:txBody>
          <a:bodyPr/>
          <a:lstStyle>
            <a:lvl1pPr>
              <a:defRPr/>
            </a:lvl1pPr>
          </a:lstStyle>
          <a:p>
            <a:pPr>
              <a:defRPr/>
            </a:pPr>
            <a:fld id="{8890A937-80C9-46CF-BF55-B944D83435BA}" type="slidenum">
              <a:rPr lang="en-US">
                <a:solidFill>
                  <a:srgbClr val="DDD9C3"/>
                </a:solidFill>
              </a:rPr>
              <a:pPr>
                <a:defRPr/>
              </a:pPr>
              <a:t>‹#›</a:t>
            </a:fld>
            <a:endParaRPr lang="en-US">
              <a:solidFill>
                <a:srgbClr val="DDD9C3"/>
              </a:solidFill>
            </a:endParaRPr>
          </a:p>
        </p:txBody>
      </p:sp>
    </p:spTree>
    <p:extLst>
      <p:ext uri="{BB962C8B-B14F-4D97-AF65-F5344CB8AC3E}">
        <p14:creationId xmlns:p14="http://schemas.microsoft.com/office/powerpoint/2010/main" val="14411935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Large Table">
    <p:bg>
      <p:bgPr>
        <a:solidFill>
          <a:schemeClr val="tx1">
            <a:lumMod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54378" y="166253"/>
            <a:ext cx="8847118" cy="6543303"/>
          </a:xfrm>
          <a:prstGeom prst="rect">
            <a:avLst/>
          </a:prstGeom>
          <a:solidFill>
            <a:schemeClr val="tx2"/>
          </a:solidFill>
          <a:ln>
            <a:solidFill>
              <a:schemeClr val="tx1">
                <a:lumMod val="2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000000"/>
              </a:solidFill>
              <a:latin typeface="Century"/>
            </a:endParaRPr>
          </a:p>
        </p:txBody>
      </p:sp>
      <p:sp>
        <p:nvSpPr>
          <p:cNvPr id="4" name="Rounded Rectangle 3"/>
          <p:cNvSpPr/>
          <p:nvPr userDrawn="1"/>
        </p:nvSpPr>
        <p:spPr>
          <a:xfrm>
            <a:off x="501650" y="312738"/>
            <a:ext cx="8140700" cy="625475"/>
          </a:xfrm>
          <a:prstGeom prst="roundRect">
            <a:avLst/>
          </a:prstGeom>
          <a:solidFill>
            <a:schemeClr val="tx1">
              <a:lumMod val="75000"/>
              <a:alpha val="93000"/>
            </a:schemeClr>
          </a:solidFill>
          <a:ln w="9525">
            <a:solidFill>
              <a:schemeClr val="tx1">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latin typeface="Century"/>
            </a:endParaRPr>
          </a:p>
        </p:txBody>
      </p:sp>
      <p:sp>
        <p:nvSpPr>
          <p:cNvPr id="2" name="Title 1"/>
          <p:cNvSpPr>
            <a:spLocks noGrp="1"/>
          </p:cNvSpPr>
          <p:nvPr>
            <p:ph type="title"/>
          </p:nvPr>
        </p:nvSpPr>
        <p:spPr>
          <a:xfrm>
            <a:off x="521526" y="357769"/>
            <a:ext cx="8153400" cy="568506"/>
          </a:xfrm>
        </p:spPr>
        <p:txBody>
          <a:bodyPr/>
          <a:lstStyle>
            <a:lvl1pPr>
              <a:defRPr sz="2800" cap="small" baseline="0">
                <a:solidFill>
                  <a:schemeClr val="tx2"/>
                </a:solidFill>
                <a:latin typeface="Perpetu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070419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Content with Caption">
    <p:bg>
      <p:bgPr>
        <a:solidFill>
          <a:schemeClr val="bg1">
            <a:lumMod val="75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284926" y="265875"/>
            <a:ext cx="8609013" cy="6400800"/>
          </a:xfrm>
          <a:prstGeom prst="rect">
            <a:avLst/>
          </a:prstGeom>
          <a:solidFill>
            <a:schemeClr val="bg2"/>
          </a:solidFill>
          <a:ln>
            <a:solidFill>
              <a:schemeClr val="bg1">
                <a:lumMod val="2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DDD9C3"/>
              </a:solidFill>
              <a:latin typeface="Century"/>
            </a:endParaRPr>
          </a:p>
        </p:txBody>
      </p:sp>
      <p:sp>
        <p:nvSpPr>
          <p:cNvPr id="4" name="Rounded Rectangle 3"/>
          <p:cNvSpPr/>
          <p:nvPr userDrawn="1"/>
        </p:nvSpPr>
        <p:spPr>
          <a:xfrm>
            <a:off x="501650" y="501650"/>
            <a:ext cx="8140700" cy="709613"/>
          </a:xfrm>
          <a:prstGeom prst="roundRect">
            <a:avLst/>
          </a:prstGeom>
          <a:solidFill>
            <a:schemeClr val="bg1">
              <a:lumMod val="10000"/>
            </a:schemeClr>
          </a:solidFill>
          <a:ln w="19050">
            <a:solidFill>
              <a:schemeClr val="bg1">
                <a:lumMod val="50000"/>
              </a:schemeClr>
            </a:solidFill>
          </a:ln>
          <a:effectLst>
            <a:outerShdw blurRad="1524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DDD9C3"/>
              </a:solidFill>
              <a:latin typeface="Century"/>
            </a:endParaRPr>
          </a:p>
        </p:txBody>
      </p:sp>
      <p:sp>
        <p:nvSpPr>
          <p:cNvPr id="7" name="Title 6"/>
          <p:cNvSpPr>
            <a:spLocks noGrp="1"/>
          </p:cNvSpPr>
          <p:nvPr>
            <p:ph type="title"/>
          </p:nvPr>
        </p:nvSpPr>
        <p:spPr>
          <a:xfrm>
            <a:off x="533400" y="322139"/>
            <a:ext cx="8076210" cy="1019772"/>
          </a:xfrm>
        </p:spPr>
        <p:txBody>
          <a:bodyPr/>
          <a:lstStyle>
            <a:lvl1pPr algn="ctr">
              <a:defRPr sz="2800" cap="small" baseline="0">
                <a:solidFill>
                  <a:schemeClr val="bg2"/>
                </a:solidFill>
                <a:latin typeface="Perpetu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97643228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43000" y="1981200"/>
            <a:ext cx="7772400" cy="4114800"/>
          </a:xfrm>
        </p:spPr>
        <p:txBody>
          <a:bodyPr/>
          <a:lstStyle/>
          <a:p>
            <a:pPr lvl="0"/>
            <a:endParaRPr lang="en-US" noProof="0" smtClean="0"/>
          </a:p>
        </p:txBody>
      </p:sp>
      <p:sp>
        <p:nvSpPr>
          <p:cNvPr id="4" name="Rectangle 36"/>
          <p:cNvSpPr>
            <a:spLocks noGrp="1" noChangeArrowheads="1"/>
          </p:cNvSpPr>
          <p:nvPr>
            <p:ph type="dt" sz="half" idx="10"/>
          </p:nvPr>
        </p:nvSpPr>
        <p:spPr>
          <a:ln/>
        </p:spPr>
        <p:txBody>
          <a:bodyPr/>
          <a:lstStyle>
            <a:lvl1pPr>
              <a:defRPr/>
            </a:lvl1pPr>
          </a:lstStyle>
          <a:p>
            <a:pPr>
              <a:defRPr/>
            </a:pPr>
            <a:endParaRPr lang="en-US">
              <a:solidFill>
                <a:srgbClr val="DDD9C3"/>
              </a:solidFill>
            </a:endParaRPr>
          </a:p>
        </p:txBody>
      </p:sp>
      <p:sp>
        <p:nvSpPr>
          <p:cNvPr id="5" name="Rectangle 37"/>
          <p:cNvSpPr>
            <a:spLocks noGrp="1" noChangeArrowheads="1"/>
          </p:cNvSpPr>
          <p:nvPr>
            <p:ph type="ftr" sz="quarter" idx="11"/>
          </p:nvPr>
        </p:nvSpPr>
        <p:spPr>
          <a:ln/>
        </p:spPr>
        <p:txBody>
          <a:bodyPr/>
          <a:lstStyle>
            <a:lvl1pPr>
              <a:defRPr/>
            </a:lvl1pPr>
          </a:lstStyle>
          <a:p>
            <a:pPr>
              <a:defRPr/>
            </a:pPr>
            <a:endParaRPr lang="en-US">
              <a:solidFill>
                <a:srgbClr val="DDD9C3"/>
              </a:solidFill>
            </a:endParaRPr>
          </a:p>
        </p:txBody>
      </p:sp>
      <p:sp>
        <p:nvSpPr>
          <p:cNvPr id="6" name="Rectangle 38"/>
          <p:cNvSpPr>
            <a:spLocks noGrp="1" noChangeArrowheads="1"/>
          </p:cNvSpPr>
          <p:nvPr>
            <p:ph type="sldNum" sz="quarter" idx="12"/>
          </p:nvPr>
        </p:nvSpPr>
        <p:spPr>
          <a:ln/>
        </p:spPr>
        <p:txBody>
          <a:bodyPr/>
          <a:lstStyle>
            <a:lvl1pPr>
              <a:defRPr/>
            </a:lvl1pPr>
          </a:lstStyle>
          <a:p>
            <a:pPr>
              <a:defRPr/>
            </a:pPr>
            <a:fld id="{8972CC39-DD60-144C-B781-259C3989CD54}" type="slidenum">
              <a:rPr lang="en-US">
                <a:solidFill>
                  <a:srgbClr val="DDD9C3"/>
                </a:solidFill>
              </a:rPr>
              <a:pPr>
                <a:defRPr/>
              </a:pPr>
              <a:t>‹#›</a:t>
            </a:fld>
            <a:endParaRPr lang="en-US">
              <a:solidFill>
                <a:srgbClr val="DDD9C3"/>
              </a:solidFill>
            </a:endParaRPr>
          </a:p>
        </p:txBody>
      </p:sp>
    </p:spTree>
    <p:extLst>
      <p:ext uri="{BB962C8B-B14F-4D97-AF65-F5344CB8AC3E}">
        <p14:creationId xmlns:p14="http://schemas.microsoft.com/office/powerpoint/2010/main" val="52095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userDrawn="1"/>
        </p:nvSpPr>
        <p:spPr>
          <a:xfrm>
            <a:off x="595313" y="465138"/>
            <a:ext cx="7896225" cy="6138862"/>
          </a:xfrm>
          <a:prstGeom prst="rect">
            <a:avLst/>
          </a:prstGeom>
          <a:solidFill>
            <a:schemeClr val="tx2"/>
          </a:solidFill>
          <a:ln>
            <a:solidFill>
              <a:schemeClr val="tx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 name="Rounded Rectangle 3"/>
          <p:cNvSpPr/>
          <p:nvPr userDrawn="1"/>
        </p:nvSpPr>
        <p:spPr>
          <a:xfrm>
            <a:off x="1146175" y="1450975"/>
            <a:ext cx="6865938" cy="4805363"/>
          </a:xfrm>
          <a:prstGeom prst="round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1" name="Title 1"/>
          <p:cNvSpPr>
            <a:spLocks noGrp="1"/>
          </p:cNvSpPr>
          <p:nvPr>
            <p:ph type="title"/>
          </p:nvPr>
        </p:nvSpPr>
        <p:spPr>
          <a:xfrm>
            <a:off x="232230" y="246742"/>
            <a:ext cx="5007428" cy="957944"/>
          </a:xfrm>
          <a:solidFill>
            <a:schemeClr val="tx1">
              <a:lumMod val="25000"/>
            </a:schemeClr>
          </a:solidFill>
          <a:ln cap="rnd">
            <a:noFill/>
            <a:bevel/>
          </a:ln>
          <a:effectLst>
            <a:outerShdw blurRad="152400" dist="317500" dir="1020000" sx="96000" sy="96000" algn="tl" rotWithShape="0">
              <a:prstClr val="black">
                <a:alpha val="40000"/>
              </a:prstClr>
            </a:outerShdw>
          </a:effectLst>
        </p:spPr>
        <p:txBody>
          <a:bodyPr/>
          <a:lstStyle>
            <a:lvl1pPr>
              <a:defRPr sz="2800" cap="small" baseline="0">
                <a:latin typeface="Perpetua" pitchFamily="18" charset="0"/>
              </a:defRPr>
            </a:lvl1p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AE40282B-5F5C-D643-957B-790992484938}" type="datetime1">
              <a:rPr lang="en-US" smtClean="0"/>
              <a:pPr>
                <a:defRPr/>
              </a:pPr>
              <a:t>10/13/15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473E2E8B-AC71-40C9-B90D-8AED63BF651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1FA1DF1-9DA4-B84C-B901-A1C2D3CD1E06}" type="datetime1">
              <a:rPr lang="en-US" smtClean="0"/>
              <a:pPr>
                <a:defRPr/>
              </a:pPr>
              <a:t>10/13/15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83EB41B-4805-4B21-88A6-D84B92F4637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ectangle 1"/>
          <p:cNvSpPr/>
          <p:nvPr userDrawn="1"/>
        </p:nvSpPr>
        <p:spPr>
          <a:xfrm>
            <a:off x="273050" y="254000"/>
            <a:ext cx="8609013" cy="6400800"/>
          </a:xfrm>
          <a:prstGeom prst="rect">
            <a:avLst/>
          </a:prstGeom>
          <a:solidFill>
            <a:schemeClr val="bg2"/>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Date Placeholder 4"/>
          <p:cNvSpPr>
            <a:spLocks noGrp="1"/>
          </p:cNvSpPr>
          <p:nvPr>
            <p:ph type="dt" sz="half" idx="10"/>
          </p:nvPr>
        </p:nvSpPr>
        <p:spPr/>
        <p:txBody>
          <a:bodyPr/>
          <a:lstStyle>
            <a:lvl1pPr>
              <a:defRPr/>
            </a:lvl1pPr>
          </a:lstStyle>
          <a:p>
            <a:pPr>
              <a:defRPr/>
            </a:pPr>
            <a:fld id="{1E37E967-242E-FB49-859C-C8E2CF9439FD}" type="datetime1">
              <a:rPr lang="en-US" smtClean="0"/>
              <a:pPr>
                <a:defRPr/>
              </a:pPr>
              <a:t>10/13/15</a:t>
            </a:fld>
            <a:endParaRPr lang="en-US"/>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7172000A-EA52-4429-B923-E04CF487B4F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eaLnBrk="0" hangingPunct="0">
              <a:defRPr/>
            </a:pPr>
            <a:endParaRPr/>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p:txBody>
          <a:bodyPr/>
          <a:lstStyle>
            <a:lvl1pPr>
              <a:defRPr/>
            </a:lvl1pPr>
          </a:lstStyle>
          <a:p>
            <a:pPr>
              <a:defRPr/>
            </a:pPr>
            <a:fld id="{C864EB8B-6E23-7F48-9DBD-46BE52263B5C}" type="datetime1">
              <a:rPr lang="en-US" smtClean="0"/>
              <a:pPr>
                <a:defRPr/>
              </a:pPr>
              <a:t>10/13/15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FEEB89C-4EA2-4586-B33B-5993483263D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5.jpe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theme" Target="../theme/theme3.xml"/><Relationship Id="rId6" Type="http://schemas.openxmlformats.org/officeDocument/2006/relationships/image" Target="../media/image5.jpe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5.jpeg"/><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5.xml"/><Relationship Id="rId3"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6.xml"/><Relationship Id="rId13" Type="http://schemas.openxmlformats.org/officeDocument/2006/relationships/image" Target="../media/image8.jpe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46.xml"/><Relationship Id="rId20" Type="http://schemas.openxmlformats.org/officeDocument/2006/relationships/theme" Target="../theme/theme7.xml"/><Relationship Id="rId21" Type="http://schemas.openxmlformats.org/officeDocument/2006/relationships/image" Target="../media/image5.jpeg"/><Relationship Id="rId10" Type="http://schemas.openxmlformats.org/officeDocument/2006/relationships/slideLayout" Target="../slideLayouts/slideLayout47.xml"/><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slideLayout" Target="../slideLayouts/slideLayout52.xml"/><Relationship Id="rId16" Type="http://schemas.openxmlformats.org/officeDocument/2006/relationships/slideLayout" Target="../slideLayouts/slideLayout53.xml"/><Relationship Id="rId17" Type="http://schemas.openxmlformats.org/officeDocument/2006/relationships/slideLayout" Target="../slideLayouts/slideLayout54.xml"/><Relationship Id="rId18" Type="http://schemas.openxmlformats.org/officeDocument/2006/relationships/slideLayout" Target="../slideLayouts/slideLayout55.xml"/><Relationship Id="rId19" Type="http://schemas.openxmlformats.org/officeDocument/2006/relationships/slideLayout" Target="../slideLayouts/slideLayout56.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dirty="0" smtClean="0"/>
              <a:t>Click to edit Master title style</a:t>
            </a:r>
            <a:endParaRPr/>
          </a:p>
        </p:txBody>
      </p:sp>
      <p:sp>
        <p:nvSpPr>
          <p:cNvPr id="4099" name="Text Placeholder 2"/>
          <p:cNvSpPr>
            <a:spLocks noGrp="1"/>
          </p:cNvSpPr>
          <p:nvPr>
            <p:ph type="body" idx="1"/>
          </p:nvPr>
        </p:nvSpPr>
        <p:spPr bwMode="auto">
          <a:xfrm>
            <a:off x="2133600" y="1600200"/>
            <a:ext cx="6553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20688" y="6540500"/>
            <a:ext cx="1828800" cy="228600"/>
          </a:xfrm>
          <a:prstGeom prst="rect">
            <a:avLst/>
          </a:prstGeom>
        </p:spPr>
        <p:txBody>
          <a:bodyPr vert="horz" wrap="square" lIns="0" tIns="45720" rIns="91440" bIns="45720" numCol="1" anchor="ctr" anchorCtr="0" compatLnSpc="1">
            <a:prstTxWarp prst="textNoShape">
              <a:avLst/>
            </a:prstTxWarp>
          </a:bodyPr>
          <a:lstStyle>
            <a:lvl1pPr eaLnBrk="0" hangingPunct="0">
              <a:defRPr sz="1100"/>
            </a:lvl1pPr>
          </a:lstStyle>
          <a:p>
            <a:pPr>
              <a:defRPr/>
            </a:pPr>
            <a:fld id="{EFFEFE62-E07F-ED47-8770-C5E5F45CC88B}" type="datetime1">
              <a:rPr lang="en-US" smtClean="0"/>
              <a:pPr>
                <a:defRPr/>
              </a:pPr>
              <a:t>10/13/15</a:t>
            </a:fld>
            <a:endParaRPr lang="en-US"/>
          </a:p>
        </p:txBody>
      </p:sp>
      <p:sp>
        <p:nvSpPr>
          <p:cNvPr id="5" name="Footer Placeholder 4"/>
          <p:cNvSpPr>
            <a:spLocks noGrp="1"/>
          </p:cNvSpPr>
          <p:nvPr>
            <p:ph type="ftr" sz="quarter" idx="3"/>
          </p:nvPr>
        </p:nvSpPr>
        <p:spPr>
          <a:xfrm>
            <a:off x="4343400" y="6540500"/>
            <a:ext cx="3657600" cy="228600"/>
          </a:xfrm>
          <a:prstGeom prst="rect">
            <a:avLst/>
          </a:prstGeom>
        </p:spPr>
        <p:txBody>
          <a:bodyPr vert="horz" wrap="square" lIns="91440" tIns="45720" rIns="0" bIns="45720" numCol="1" anchor="ctr" anchorCtr="0" compatLnSpc="1">
            <a:prstTxWarp prst="textNoShape">
              <a:avLst/>
            </a:prstTxWarp>
          </a:bodyPr>
          <a:lstStyle>
            <a:lvl1pPr algn="r" eaLnBrk="0" hangingPunct="0">
              <a:defRPr sz="1100"/>
            </a:lvl1pPr>
          </a:lstStyle>
          <a:p>
            <a:pPr>
              <a:defRPr/>
            </a:pPr>
            <a:endParaRPr lang="en-US"/>
          </a:p>
        </p:txBody>
      </p:sp>
      <p:sp>
        <p:nvSpPr>
          <p:cNvPr id="6" name="Slide Number Placeholder 5"/>
          <p:cNvSpPr>
            <a:spLocks noGrp="1"/>
          </p:cNvSpPr>
          <p:nvPr>
            <p:ph type="sldNum" sz="quarter" idx="4"/>
          </p:nvPr>
        </p:nvSpPr>
        <p:spPr>
          <a:xfrm>
            <a:off x="8077200" y="6540500"/>
            <a:ext cx="609600" cy="228600"/>
          </a:xfrm>
          <a:prstGeom prst="rect">
            <a:avLst/>
          </a:prstGeom>
        </p:spPr>
        <p:txBody>
          <a:bodyPr vert="horz" lIns="91440" tIns="45720" rIns="0" bIns="45720" rtlCol="0" anchor="ctr"/>
          <a:lstStyle>
            <a:lvl1pPr algn="r" eaLnBrk="0" hangingPunct="0">
              <a:defRPr sz="1100">
                <a:solidFill>
                  <a:schemeClr val="tx1"/>
                </a:solidFill>
                <a:cs typeface="+mn-cs"/>
              </a:defRPr>
            </a:lvl1pPr>
          </a:lstStyle>
          <a:p>
            <a:pPr>
              <a:defRPr/>
            </a:pPr>
            <a:fld id="{1A1FDF58-E3B2-4BBA-BB62-4A67D750EE4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 id="2147484491" r:id="rId14"/>
    <p:sldLayoutId id="2147484492" r:id="rId15"/>
    <p:sldLayoutId id="2147484493" r:id="rId16"/>
    <p:sldLayoutId id="2147484494" r:id="rId17"/>
  </p:sldLayoutIdLst>
  <p:hf sldNum="0" hdr="0" ftr="0" dt="0"/>
  <p:txStyles>
    <p:title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onstantia" pitchFamily="18" charset="0"/>
        </a:defRPr>
      </a:lvl2pPr>
      <a:lvl3pPr algn="l" rtl="0" eaLnBrk="0" fontAlgn="base" hangingPunct="0">
        <a:spcBef>
          <a:spcPct val="0"/>
        </a:spcBef>
        <a:spcAft>
          <a:spcPct val="0"/>
        </a:spcAft>
        <a:defRPr sz="3600">
          <a:solidFill>
            <a:schemeClr val="tx1"/>
          </a:solidFill>
          <a:latin typeface="Constantia" pitchFamily="18" charset="0"/>
        </a:defRPr>
      </a:lvl3pPr>
      <a:lvl4pPr algn="l" rtl="0" eaLnBrk="0" fontAlgn="base" hangingPunct="0">
        <a:spcBef>
          <a:spcPct val="0"/>
        </a:spcBef>
        <a:spcAft>
          <a:spcPct val="0"/>
        </a:spcAft>
        <a:defRPr sz="3600">
          <a:solidFill>
            <a:schemeClr val="tx1"/>
          </a:solidFill>
          <a:latin typeface="Constantia" pitchFamily="18" charset="0"/>
        </a:defRPr>
      </a:lvl4pPr>
      <a:lvl5pPr algn="l" rtl="0" eaLnBrk="0" fontAlgn="base" hangingPunct="0">
        <a:spcBef>
          <a:spcPct val="0"/>
        </a:spcBef>
        <a:spcAft>
          <a:spcPct val="0"/>
        </a:spcAft>
        <a:defRPr sz="3600">
          <a:solidFill>
            <a:schemeClr val="tx1"/>
          </a:solidFill>
          <a:latin typeface="Constantia" pitchFamily="18" charset="0"/>
        </a:defRPr>
      </a:lvl5pPr>
      <a:lvl6pPr marL="457200" algn="l" rtl="0" fontAlgn="base">
        <a:spcBef>
          <a:spcPct val="0"/>
        </a:spcBef>
        <a:spcAft>
          <a:spcPct val="0"/>
        </a:spcAft>
        <a:defRPr sz="3600">
          <a:solidFill>
            <a:schemeClr val="tx1"/>
          </a:solidFill>
          <a:latin typeface="Constantia" pitchFamily="18" charset="0"/>
        </a:defRPr>
      </a:lvl6pPr>
      <a:lvl7pPr marL="914400" algn="l" rtl="0" fontAlgn="base">
        <a:spcBef>
          <a:spcPct val="0"/>
        </a:spcBef>
        <a:spcAft>
          <a:spcPct val="0"/>
        </a:spcAft>
        <a:defRPr sz="3600">
          <a:solidFill>
            <a:schemeClr val="tx1"/>
          </a:solidFill>
          <a:latin typeface="Constantia" pitchFamily="18" charset="0"/>
        </a:defRPr>
      </a:lvl7pPr>
      <a:lvl8pPr marL="1371600" algn="l" rtl="0" fontAlgn="base">
        <a:spcBef>
          <a:spcPct val="0"/>
        </a:spcBef>
        <a:spcAft>
          <a:spcPct val="0"/>
        </a:spcAft>
        <a:defRPr sz="3600">
          <a:solidFill>
            <a:schemeClr val="tx1"/>
          </a:solidFill>
          <a:latin typeface="Constantia" pitchFamily="18" charset="0"/>
        </a:defRPr>
      </a:lvl8pPr>
      <a:lvl9pPr marL="1828800" algn="l" rtl="0" fontAlgn="base">
        <a:spcBef>
          <a:spcPct val="0"/>
        </a:spcBef>
        <a:spcAft>
          <a:spcPct val="0"/>
        </a:spcAft>
        <a:defRPr sz="3600">
          <a:solidFill>
            <a:schemeClr val="tx1"/>
          </a:solidFill>
          <a:latin typeface="Constantia" pitchFamily="18" charset="0"/>
        </a:defRPr>
      </a:lvl9pPr>
    </p:titleStyle>
    <p:bodyStyle>
      <a:lvl1pPr marL="457200" indent="-457200" algn="l" rtl="0" eaLnBrk="0" fontAlgn="base" hangingPunct="0">
        <a:spcBef>
          <a:spcPts val="1500"/>
        </a:spcBef>
        <a:spcAft>
          <a:spcPct val="0"/>
        </a:spcAft>
        <a:buFont typeface="Wingdings" pitchFamily="2" charset="2"/>
        <a:buChar char=""/>
        <a:defRPr sz="2000" kern="1200">
          <a:solidFill>
            <a:schemeClr val="tx1"/>
          </a:solidFill>
          <a:latin typeface="+mn-lt"/>
          <a:ea typeface="+mn-ea"/>
          <a:cs typeface="+mn-cs"/>
        </a:defRPr>
      </a:lvl1pPr>
      <a:lvl2pPr marL="914400" indent="-457200" algn="l" rtl="0" eaLnBrk="0" fontAlgn="base" hangingPunct="0">
        <a:spcBef>
          <a:spcPts val="1500"/>
        </a:spcBef>
        <a:spcAft>
          <a:spcPct val="0"/>
        </a:spcAft>
        <a:buFont typeface="Century" pitchFamily="18" charset="0"/>
        <a:buChar char="…"/>
        <a:defRPr kern="1200">
          <a:solidFill>
            <a:schemeClr val="tx1"/>
          </a:solidFill>
          <a:latin typeface="+mn-lt"/>
          <a:ea typeface="+mn-ea"/>
          <a:cs typeface="+mn-cs"/>
        </a:defRPr>
      </a:lvl2pPr>
      <a:lvl3pPr marL="1371600" indent="-457200" algn="l" rtl="0" eaLnBrk="0" fontAlgn="base" hangingPunct="0">
        <a:spcBef>
          <a:spcPts val="1500"/>
        </a:spcBef>
        <a:spcAft>
          <a:spcPct val="0"/>
        </a:spcAft>
        <a:buFont typeface="Wingdings" pitchFamily="2" charset="2"/>
        <a:buChar char=""/>
        <a:defRPr sz="1600" kern="1200">
          <a:solidFill>
            <a:schemeClr val="tx1"/>
          </a:solidFill>
          <a:latin typeface="+mn-lt"/>
          <a:ea typeface="+mn-ea"/>
          <a:cs typeface="+mn-cs"/>
        </a:defRPr>
      </a:lvl3pPr>
      <a:lvl4pPr marL="1600200" indent="-457200" algn="l" rtl="0" eaLnBrk="0" fontAlgn="base" hangingPunct="0">
        <a:spcBef>
          <a:spcPts val="1500"/>
        </a:spcBef>
        <a:spcAft>
          <a:spcPct val="0"/>
        </a:spcAft>
        <a:buFont typeface="Century" pitchFamily="18" charset="0"/>
        <a:buChar char="…"/>
        <a:defRPr sz="1600" kern="1200">
          <a:solidFill>
            <a:schemeClr val="tx1"/>
          </a:solidFill>
          <a:latin typeface="+mn-lt"/>
          <a:ea typeface="+mn-ea"/>
          <a:cs typeface="+mn-cs"/>
        </a:defRPr>
      </a:lvl4pPr>
      <a:lvl5pPr marL="1828800" indent="-457200" algn="l" rtl="0" eaLnBrk="0" fontAlgn="base" hangingPunct="0">
        <a:spcBef>
          <a:spcPts val="1500"/>
        </a:spcBef>
        <a:spcAft>
          <a:spcPct val="0"/>
        </a:spcAft>
        <a:buFont typeface="Wingdings" pitchFamily="2" charset="2"/>
        <a:buChar char="Ï"/>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dirty="0" smtClean="0"/>
              <a:t>Click to edit Master title style</a:t>
            </a:r>
            <a:endParaRPr/>
          </a:p>
        </p:txBody>
      </p:sp>
      <p:sp>
        <p:nvSpPr>
          <p:cNvPr id="7171" name="Text Placeholder 2"/>
          <p:cNvSpPr>
            <a:spLocks noGrp="1"/>
          </p:cNvSpPr>
          <p:nvPr>
            <p:ph type="body" idx="1"/>
          </p:nvPr>
        </p:nvSpPr>
        <p:spPr bwMode="auto">
          <a:xfrm>
            <a:off x="2133600" y="1600200"/>
            <a:ext cx="6553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20688" y="6540500"/>
            <a:ext cx="1828800" cy="228600"/>
          </a:xfrm>
          <a:prstGeom prst="rect">
            <a:avLst/>
          </a:prstGeom>
        </p:spPr>
        <p:txBody>
          <a:bodyPr vert="horz" wrap="square" lIns="0" tIns="45720" rIns="91440" bIns="45720" numCol="1" anchor="ctr" anchorCtr="0" compatLnSpc="1">
            <a:prstTxWarp prst="textNoShape">
              <a:avLst/>
            </a:prstTxWarp>
          </a:bodyPr>
          <a:lstStyle>
            <a:lvl1pPr eaLnBrk="0" hangingPunct="0">
              <a:defRPr sz="1100"/>
            </a:lvl1pPr>
          </a:lstStyle>
          <a:p>
            <a:pPr>
              <a:defRPr/>
            </a:pPr>
            <a:fld id="{CDCAFE9F-0298-4FC3-8667-854A824F47D5}" type="datetimeFigureOut">
              <a:rPr lang="en-US">
                <a:solidFill>
                  <a:srgbClr val="DDD9C3"/>
                </a:solidFill>
              </a:rPr>
              <a:pPr>
                <a:defRPr/>
              </a:pPr>
              <a:t>10/13/15</a:t>
            </a:fld>
            <a:endParaRPr lang="en-US">
              <a:solidFill>
                <a:srgbClr val="DDD9C3"/>
              </a:solidFill>
            </a:endParaRPr>
          </a:p>
        </p:txBody>
      </p:sp>
      <p:sp>
        <p:nvSpPr>
          <p:cNvPr id="5" name="Footer Placeholder 4"/>
          <p:cNvSpPr>
            <a:spLocks noGrp="1"/>
          </p:cNvSpPr>
          <p:nvPr>
            <p:ph type="ftr" sz="quarter" idx="3"/>
          </p:nvPr>
        </p:nvSpPr>
        <p:spPr>
          <a:xfrm>
            <a:off x="4343400" y="6540500"/>
            <a:ext cx="3657600" cy="228600"/>
          </a:xfrm>
          <a:prstGeom prst="rect">
            <a:avLst/>
          </a:prstGeom>
        </p:spPr>
        <p:txBody>
          <a:bodyPr vert="horz" wrap="square" lIns="91440" tIns="45720" rIns="0" bIns="45720" numCol="1" anchor="ctr" anchorCtr="0" compatLnSpc="1">
            <a:prstTxWarp prst="textNoShape">
              <a:avLst/>
            </a:prstTxWarp>
          </a:bodyPr>
          <a:lstStyle>
            <a:lvl1pPr algn="r" eaLnBrk="0" hangingPunct="0">
              <a:defRPr sz="1100"/>
            </a:lvl1pPr>
          </a:lstStyle>
          <a:p>
            <a:pPr>
              <a:defRPr/>
            </a:pPr>
            <a:r>
              <a:rPr lang="en-US">
                <a:solidFill>
                  <a:srgbClr val="DDD9C3"/>
                </a:solidFill>
              </a:rPr>
              <a:t>www</a:t>
            </a:r>
          </a:p>
        </p:txBody>
      </p:sp>
      <p:sp>
        <p:nvSpPr>
          <p:cNvPr id="6" name="Slide Number Placeholder 5"/>
          <p:cNvSpPr>
            <a:spLocks noGrp="1"/>
          </p:cNvSpPr>
          <p:nvPr>
            <p:ph type="sldNum" sz="quarter" idx="4"/>
          </p:nvPr>
        </p:nvSpPr>
        <p:spPr>
          <a:xfrm>
            <a:off x="8077200" y="6540500"/>
            <a:ext cx="609600" cy="228600"/>
          </a:xfrm>
          <a:prstGeom prst="rect">
            <a:avLst/>
          </a:prstGeom>
        </p:spPr>
        <p:txBody>
          <a:bodyPr vert="horz" lIns="91440" tIns="45720" rIns="0" bIns="45720" rtlCol="0" anchor="ctr"/>
          <a:lstStyle>
            <a:lvl1pPr algn="r" eaLnBrk="0" hangingPunct="0">
              <a:defRPr sz="1100">
                <a:solidFill>
                  <a:schemeClr val="tx1"/>
                </a:solidFill>
                <a:cs typeface="+mn-cs"/>
              </a:defRPr>
            </a:lvl1pPr>
          </a:lstStyle>
          <a:p>
            <a:pPr>
              <a:defRPr/>
            </a:pPr>
            <a:fld id="{A8179623-DDCC-450A-B4B9-3490B8EA01F8}" type="slidenum">
              <a:rPr lang="en-US">
                <a:solidFill>
                  <a:srgbClr val="DDD9C3"/>
                </a:solidFill>
              </a:rPr>
              <a:pPr>
                <a:defRPr/>
              </a:pPr>
              <a:t>‹#›</a:t>
            </a:fld>
            <a:endParaRPr lang="en-US">
              <a:solidFill>
                <a:srgbClr val="DDD9C3"/>
              </a:solidFill>
            </a:endParaRPr>
          </a:p>
        </p:txBody>
      </p:sp>
    </p:spTree>
  </p:cSld>
  <p:clrMap bg1="dk1" tx1="lt1" bg2="dk2" tx2="lt2" accent1="accent1" accent2="accent2" accent3="accent3" accent4="accent4" accent5="accent5" accent6="accent6" hlink="hlink" folHlink="folHlink"/>
  <p:sldLayoutIdLst>
    <p:sldLayoutId id="2147484498" r:id="rId1"/>
    <p:sldLayoutId id="2147484543" r:id="rId2"/>
  </p:sldLayoutIdLst>
  <p:txStyles>
    <p:title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onstantia" pitchFamily="18" charset="0"/>
        </a:defRPr>
      </a:lvl2pPr>
      <a:lvl3pPr algn="l" rtl="0" eaLnBrk="0" fontAlgn="base" hangingPunct="0">
        <a:spcBef>
          <a:spcPct val="0"/>
        </a:spcBef>
        <a:spcAft>
          <a:spcPct val="0"/>
        </a:spcAft>
        <a:defRPr sz="3600">
          <a:solidFill>
            <a:schemeClr val="tx1"/>
          </a:solidFill>
          <a:latin typeface="Constantia" pitchFamily="18" charset="0"/>
        </a:defRPr>
      </a:lvl3pPr>
      <a:lvl4pPr algn="l" rtl="0" eaLnBrk="0" fontAlgn="base" hangingPunct="0">
        <a:spcBef>
          <a:spcPct val="0"/>
        </a:spcBef>
        <a:spcAft>
          <a:spcPct val="0"/>
        </a:spcAft>
        <a:defRPr sz="3600">
          <a:solidFill>
            <a:schemeClr val="tx1"/>
          </a:solidFill>
          <a:latin typeface="Constantia" pitchFamily="18" charset="0"/>
        </a:defRPr>
      </a:lvl4pPr>
      <a:lvl5pPr algn="l" rtl="0" eaLnBrk="0" fontAlgn="base" hangingPunct="0">
        <a:spcBef>
          <a:spcPct val="0"/>
        </a:spcBef>
        <a:spcAft>
          <a:spcPct val="0"/>
        </a:spcAft>
        <a:defRPr sz="3600">
          <a:solidFill>
            <a:schemeClr val="tx1"/>
          </a:solidFill>
          <a:latin typeface="Constantia" pitchFamily="18" charset="0"/>
        </a:defRPr>
      </a:lvl5pPr>
      <a:lvl6pPr marL="457200" algn="l" rtl="0" fontAlgn="base">
        <a:spcBef>
          <a:spcPct val="0"/>
        </a:spcBef>
        <a:spcAft>
          <a:spcPct val="0"/>
        </a:spcAft>
        <a:defRPr sz="3600">
          <a:solidFill>
            <a:schemeClr val="tx1"/>
          </a:solidFill>
          <a:latin typeface="Constantia" pitchFamily="18" charset="0"/>
        </a:defRPr>
      </a:lvl6pPr>
      <a:lvl7pPr marL="914400" algn="l" rtl="0" fontAlgn="base">
        <a:spcBef>
          <a:spcPct val="0"/>
        </a:spcBef>
        <a:spcAft>
          <a:spcPct val="0"/>
        </a:spcAft>
        <a:defRPr sz="3600">
          <a:solidFill>
            <a:schemeClr val="tx1"/>
          </a:solidFill>
          <a:latin typeface="Constantia" pitchFamily="18" charset="0"/>
        </a:defRPr>
      </a:lvl7pPr>
      <a:lvl8pPr marL="1371600" algn="l" rtl="0" fontAlgn="base">
        <a:spcBef>
          <a:spcPct val="0"/>
        </a:spcBef>
        <a:spcAft>
          <a:spcPct val="0"/>
        </a:spcAft>
        <a:defRPr sz="3600">
          <a:solidFill>
            <a:schemeClr val="tx1"/>
          </a:solidFill>
          <a:latin typeface="Constantia" pitchFamily="18" charset="0"/>
        </a:defRPr>
      </a:lvl8pPr>
      <a:lvl9pPr marL="1828800" algn="l" rtl="0" fontAlgn="base">
        <a:spcBef>
          <a:spcPct val="0"/>
        </a:spcBef>
        <a:spcAft>
          <a:spcPct val="0"/>
        </a:spcAft>
        <a:defRPr sz="3600">
          <a:solidFill>
            <a:schemeClr val="tx1"/>
          </a:solidFill>
          <a:latin typeface="Constantia" pitchFamily="18" charset="0"/>
        </a:defRPr>
      </a:lvl9pPr>
    </p:titleStyle>
    <p:bodyStyle>
      <a:lvl1pPr marL="457200" indent="-457200" algn="l" rtl="0" eaLnBrk="0" fontAlgn="base" hangingPunct="0">
        <a:spcBef>
          <a:spcPts val="1500"/>
        </a:spcBef>
        <a:spcAft>
          <a:spcPct val="0"/>
        </a:spcAft>
        <a:buFont typeface="Wingdings" pitchFamily="2" charset="2"/>
        <a:buChar char=""/>
        <a:defRPr sz="2000" kern="1200">
          <a:solidFill>
            <a:schemeClr val="tx1"/>
          </a:solidFill>
          <a:latin typeface="+mn-lt"/>
          <a:ea typeface="+mn-ea"/>
          <a:cs typeface="+mn-cs"/>
        </a:defRPr>
      </a:lvl1pPr>
      <a:lvl2pPr marL="914400" indent="-457200" algn="l" rtl="0" eaLnBrk="0" fontAlgn="base" hangingPunct="0">
        <a:spcBef>
          <a:spcPts val="1500"/>
        </a:spcBef>
        <a:spcAft>
          <a:spcPct val="0"/>
        </a:spcAft>
        <a:buFont typeface="Century" pitchFamily="18" charset="0"/>
        <a:buChar char="…"/>
        <a:defRPr kern="1200">
          <a:solidFill>
            <a:schemeClr val="tx1"/>
          </a:solidFill>
          <a:latin typeface="+mn-lt"/>
          <a:ea typeface="+mn-ea"/>
          <a:cs typeface="+mn-cs"/>
        </a:defRPr>
      </a:lvl2pPr>
      <a:lvl3pPr marL="1371600" indent="-457200" algn="l" rtl="0" eaLnBrk="0" fontAlgn="base" hangingPunct="0">
        <a:spcBef>
          <a:spcPts val="1500"/>
        </a:spcBef>
        <a:spcAft>
          <a:spcPct val="0"/>
        </a:spcAft>
        <a:buFont typeface="Wingdings" pitchFamily="2" charset="2"/>
        <a:buChar char=""/>
        <a:defRPr sz="1600" kern="1200">
          <a:solidFill>
            <a:schemeClr val="tx1"/>
          </a:solidFill>
          <a:latin typeface="+mn-lt"/>
          <a:ea typeface="+mn-ea"/>
          <a:cs typeface="+mn-cs"/>
        </a:defRPr>
      </a:lvl3pPr>
      <a:lvl4pPr marL="1600200" indent="-457200" algn="l" rtl="0" eaLnBrk="0" fontAlgn="base" hangingPunct="0">
        <a:spcBef>
          <a:spcPts val="1500"/>
        </a:spcBef>
        <a:spcAft>
          <a:spcPct val="0"/>
        </a:spcAft>
        <a:buFont typeface="Century" pitchFamily="18" charset="0"/>
        <a:buChar char="…"/>
        <a:defRPr sz="1600" kern="1200">
          <a:solidFill>
            <a:schemeClr val="tx1"/>
          </a:solidFill>
          <a:latin typeface="+mn-lt"/>
          <a:ea typeface="+mn-ea"/>
          <a:cs typeface="+mn-cs"/>
        </a:defRPr>
      </a:lvl4pPr>
      <a:lvl5pPr marL="1828800" indent="-457200" algn="l" rtl="0" eaLnBrk="0" fontAlgn="base" hangingPunct="0">
        <a:spcBef>
          <a:spcPts val="1500"/>
        </a:spcBef>
        <a:spcAft>
          <a:spcPct val="0"/>
        </a:spcAft>
        <a:buFont typeface="Wingdings" pitchFamily="2" charset="2"/>
        <a:buChar char="Ï"/>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dirty="0" smtClean="0"/>
              <a:t>Click to edit Master title style</a:t>
            </a:r>
            <a:endParaRPr/>
          </a:p>
        </p:txBody>
      </p:sp>
      <p:sp>
        <p:nvSpPr>
          <p:cNvPr id="7171" name="Text Placeholder 2"/>
          <p:cNvSpPr>
            <a:spLocks noGrp="1"/>
          </p:cNvSpPr>
          <p:nvPr>
            <p:ph type="body" idx="1"/>
          </p:nvPr>
        </p:nvSpPr>
        <p:spPr bwMode="auto">
          <a:xfrm>
            <a:off x="2133600" y="1600200"/>
            <a:ext cx="6553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20688" y="6540500"/>
            <a:ext cx="1828800" cy="228600"/>
          </a:xfrm>
          <a:prstGeom prst="rect">
            <a:avLst/>
          </a:prstGeom>
        </p:spPr>
        <p:txBody>
          <a:bodyPr vert="horz" wrap="square" lIns="0" tIns="45720" rIns="91440" bIns="45720" numCol="1" anchor="ctr" anchorCtr="0" compatLnSpc="1">
            <a:prstTxWarp prst="textNoShape">
              <a:avLst/>
            </a:prstTxWarp>
          </a:bodyPr>
          <a:lstStyle>
            <a:lvl1pPr eaLnBrk="0" hangingPunct="0">
              <a:defRPr sz="1100"/>
            </a:lvl1pPr>
          </a:lstStyle>
          <a:p>
            <a:pPr>
              <a:defRPr/>
            </a:pPr>
            <a:fld id="{CDCAFE9F-0298-4FC3-8667-854A824F47D5}" type="datetimeFigureOut">
              <a:rPr lang="en-US">
                <a:solidFill>
                  <a:srgbClr val="DDD9C3"/>
                </a:solidFill>
              </a:rPr>
              <a:pPr>
                <a:defRPr/>
              </a:pPr>
              <a:t>10/13/15</a:t>
            </a:fld>
            <a:endParaRPr lang="en-US">
              <a:solidFill>
                <a:srgbClr val="DDD9C3"/>
              </a:solidFill>
            </a:endParaRPr>
          </a:p>
        </p:txBody>
      </p:sp>
      <p:sp>
        <p:nvSpPr>
          <p:cNvPr id="5" name="Footer Placeholder 4"/>
          <p:cNvSpPr>
            <a:spLocks noGrp="1"/>
          </p:cNvSpPr>
          <p:nvPr>
            <p:ph type="ftr" sz="quarter" idx="3"/>
          </p:nvPr>
        </p:nvSpPr>
        <p:spPr>
          <a:xfrm>
            <a:off x="4343400" y="6540500"/>
            <a:ext cx="3657600" cy="228600"/>
          </a:xfrm>
          <a:prstGeom prst="rect">
            <a:avLst/>
          </a:prstGeom>
        </p:spPr>
        <p:txBody>
          <a:bodyPr vert="horz" wrap="square" lIns="91440" tIns="45720" rIns="0" bIns="45720" numCol="1" anchor="ctr" anchorCtr="0" compatLnSpc="1">
            <a:prstTxWarp prst="textNoShape">
              <a:avLst/>
            </a:prstTxWarp>
          </a:bodyPr>
          <a:lstStyle>
            <a:lvl1pPr algn="r" eaLnBrk="0" hangingPunct="0">
              <a:defRPr sz="1100"/>
            </a:lvl1pPr>
          </a:lstStyle>
          <a:p>
            <a:pPr>
              <a:defRPr/>
            </a:pPr>
            <a:r>
              <a:rPr lang="en-US">
                <a:solidFill>
                  <a:srgbClr val="DDD9C3"/>
                </a:solidFill>
              </a:rPr>
              <a:t>www</a:t>
            </a:r>
          </a:p>
        </p:txBody>
      </p:sp>
      <p:sp>
        <p:nvSpPr>
          <p:cNvPr id="6" name="Slide Number Placeholder 5"/>
          <p:cNvSpPr>
            <a:spLocks noGrp="1"/>
          </p:cNvSpPr>
          <p:nvPr>
            <p:ph type="sldNum" sz="quarter" idx="4"/>
          </p:nvPr>
        </p:nvSpPr>
        <p:spPr>
          <a:xfrm>
            <a:off x="8077200" y="6540500"/>
            <a:ext cx="609600" cy="228600"/>
          </a:xfrm>
          <a:prstGeom prst="rect">
            <a:avLst/>
          </a:prstGeom>
        </p:spPr>
        <p:txBody>
          <a:bodyPr vert="horz" lIns="91440" tIns="45720" rIns="0" bIns="45720" rtlCol="0" anchor="ctr"/>
          <a:lstStyle>
            <a:lvl1pPr algn="r" eaLnBrk="0" hangingPunct="0">
              <a:defRPr sz="1100">
                <a:solidFill>
                  <a:schemeClr val="tx1"/>
                </a:solidFill>
                <a:cs typeface="+mn-cs"/>
              </a:defRPr>
            </a:lvl1pPr>
          </a:lstStyle>
          <a:p>
            <a:pPr>
              <a:defRPr/>
            </a:pPr>
            <a:fld id="{A8179623-DDCC-450A-B4B9-3490B8EA01F8}" type="slidenum">
              <a:rPr lang="en-US">
                <a:solidFill>
                  <a:srgbClr val="DDD9C3"/>
                </a:solidFill>
              </a:rPr>
              <a:pPr>
                <a:defRPr/>
              </a:pPr>
              <a:t>‹#›</a:t>
            </a:fld>
            <a:endParaRPr lang="en-US">
              <a:solidFill>
                <a:srgbClr val="DDD9C3"/>
              </a:solidFill>
            </a:endParaRPr>
          </a:p>
        </p:txBody>
      </p:sp>
    </p:spTree>
  </p:cSld>
  <p:clrMap bg1="dk1" tx1="lt1" bg2="dk2" tx2="lt2" accent1="accent1" accent2="accent2" accent3="accent3" accent4="accent4" accent5="accent5" accent6="accent6" hlink="hlink" folHlink="folHlink"/>
  <p:sldLayoutIdLst>
    <p:sldLayoutId id="2147484502" r:id="rId1"/>
    <p:sldLayoutId id="2147484504" r:id="rId2"/>
    <p:sldLayoutId id="2147484509" r:id="rId3"/>
    <p:sldLayoutId id="2147484522" r:id="rId4"/>
  </p:sldLayoutIdLst>
  <p:txStyles>
    <p:title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onstantia" pitchFamily="18" charset="0"/>
        </a:defRPr>
      </a:lvl2pPr>
      <a:lvl3pPr algn="l" rtl="0" eaLnBrk="0" fontAlgn="base" hangingPunct="0">
        <a:spcBef>
          <a:spcPct val="0"/>
        </a:spcBef>
        <a:spcAft>
          <a:spcPct val="0"/>
        </a:spcAft>
        <a:defRPr sz="3600">
          <a:solidFill>
            <a:schemeClr val="tx1"/>
          </a:solidFill>
          <a:latin typeface="Constantia" pitchFamily="18" charset="0"/>
        </a:defRPr>
      </a:lvl3pPr>
      <a:lvl4pPr algn="l" rtl="0" eaLnBrk="0" fontAlgn="base" hangingPunct="0">
        <a:spcBef>
          <a:spcPct val="0"/>
        </a:spcBef>
        <a:spcAft>
          <a:spcPct val="0"/>
        </a:spcAft>
        <a:defRPr sz="3600">
          <a:solidFill>
            <a:schemeClr val="tx1"/>
          </a:solidFill>
          <a:latin typeface="Constantia" pitchFamily="18" charset="0"/>
        </a:defRPr>
      </a:lvl4pPr>
      <a:lvl5pPr algn="l" rtl="0" eaLnBrk="0" fontAlgn="base" hangingPunct="0">
        <a:spcBef>
          <a:spcPct val="0"/>
        </a:spcBef>
        <a:spcAft>
          <a:spcPct val="0"/>
        </a:spcAft>
        <a:defRPr sz="3600">
          <a:solidFill>
            <a:schemeClr val="tx1"/>
          </a:solidFill>
          <a:latin typeface="Constantia" pitchFamily="18" charset="0"/>
        </a:defRPr>
      </a:lvl5pPr>
      <a:lvl6pPr marL="457200" algn="l" rtl="0" fontAlgn="base">
        <a:spcBef>
          <a:spcPct val="0"/>
        </a:spcBef>
        <a:spcAft>
          <a:spcPct val="0"/>
        </a:spcAft>
        <a:defRPr sz="3600">
          <a:solidFill>
            <a:schemeClr val="tx1"/>
          </a:solidFill>
          <a:latin typeface="Constantia" pitchFamily="18" charset="0"/>
        </a:defRPr>
      </a:lvl6pPr>
      <a:lvl7pPr marL="914400" algn="l" rtl="0" fontAlgn="base">
        <a:spcBef>
          <a:spcPct val="0"/>
        </a:spcBef>
        <a:spcAft>
          <a:spcPct val="0"/>
        </a:spcAft>
        <a:defRPr sz="3600">
          <a:solidFill>
            <a:schemeClr val="tx1"/>
          </a:solidFill>
          <a:latin typeface="Constantia" pitchFamily="18" charset="0"/>
        </a:defRPr>
      </a:lvl7pPr>
      <a:lvl8pPr marL="1371600" algn="l" rtl="0" fontAlgn="base">
        <a:spcBef>
          <a:spcPct val="0"/>
        </a:spcBef>
        <a:spcAft>
          <a:spcPct val="0"/>
        </a:spcAft>
        <a:defRPr sz="3600">
          <a:solidFill>
            <a:schemeClr val="tx1"/>
          </a:solidFill>
          <a:latin typeface="Constantia" pitchFamily="18" charset="0"/>
        </a:defRPr>
      </a:lvl8pPr>
      <a:lvl9pPr marL="1828800" algn="l" rtl="0" fontAlgn="base">
        <a:spcBef>
          <a:spcPct val="0"/>
        </a:spcBef>
        <a:spcAft>
          <a:spcPct val="0"/>
        </a:spcAft>
        <a:defRPr sz="3600">
          <a:solidFill>
            <a:schemeClr val="tx1"/>
          </a:solidFill>
          <a:latin typeface="Constantia" pitchFamily="18" charset="0"/>
        </a:defRPr>
      </a:lvl9pPr>
    </p:titleStyle>
    <p:bodyStyle>
      <a:lvl1pPr marL="457200" indent="-457200" algn="l" rtl="0" eaLnBrk="0" fontAlgn="base" hangingPunct="0">
        <a:spcBef>
          <a:spcPts val="1500"/>
        </a:spcBef>
        <a:spcAft>
          <a:spcPct val="0"/>
        </a:spcAft>
        <a:buFont typeface="Wingdings" pitchFamily="2" charset="2"/>
        <a:buChar char=""/>
        <a:defRPr sz="2000" kern="1200">
          <a:solidFill>
            <a:schemeClr val="tx1"/>
          </a:solidFill>
          <a:latin typeface="+mn-lt"/>
          <a:ea typeface="+mn-ea"/>
          <a:cs typeface="+mn-cs"/>
        </a:defRPr>
      </a:lvl1pPr>
      <a:lvl2pPr marL="914400" indent="-457200" algn="l" rtl="0" eaLnBrk="0" fontAlgn="base" hangingPunct="0">
        <a:spcBef>
          <a:spcPts val="1500"/>
        </a:spcBef>
        <a:spcAft>
          <a:spcPct val="0"/>
        </a:spcAft>
        <a:buFont typeface="Century" pitchFamily="18" charset="0"/>
        <a:buChar char="…"/>
        <a:defRPr kern="1200">
          <a:solidFill>
            <a:schemeClr val="tx1"/>
          </a:solidFill>
          <a:latin typeface="+mn-lt"/>
          <a:ea typeface="+mn-ea"/>
          <a:cs typeface="+mn-cs"/>
        </a:defRPr>
      </a:lvl2pPr>
      <a:lvl3pPr marL="1371600" indent="-457200" algn="l" rtl="0" eaLnBrk="0" fontAlgn="base" hangingPunct="0">
        <a:spcBef>
          <a:spcPts val="1500"/>
        </a:spcBef>
        <a:spcAft>
          <a:spcPct val="0"/>
        </a:spcAft>
        <a:buFont typeface="Wingdings" pitchFamily="2" charset="2"/>
        <a:buChar char=""/>
        <a:defRPr sz="1600" kern="1200">
          <a:solidFill>
            <a:schemeClr val="tx1"/>
          </a:solidFill>
          <a:latin typeface="+mn-lt"/>
          <a:ea typeface="+mn-ea"/>
          <a:cs typeface="+mn-cs"/>
        </a:defRPr>
      </a:lvl3pPr>
      <a:lvl4pPr marL="1600200" indent="-457200" algn="l" rtl="0" eaLnBrk="0" fontAlgn="base" hangingPunct="0">
        <a:spcBef>
          <a:spcPts val="1500"/>
        </a:spcBef>
        <a:spcAft>
          <a:spcPct val="0"/>
        </a:spcAft>
        <a:buFont typeface="Century" pitchFamily="18" charset="0"/>
        <a:buChar char="…"/>
        <a:defRPr sz="1600" kern="1200">
          <a:solidFill>
            <a:schemeClr val="tx1"/>
          </a:solidFill>
          <a:latin typeface="+mn-lt"/>
          <a:ea typeface="+mn-ea"/>
          <a:cs typeface="+mn-cs"/>
        </a:defRPr>
      </a:lvl4pPr>
      <a:lvl5pPr marL="1828800" indent="-457200" algn="l" rtl="0" eaLnBrk="0" fontAlgn="base" hangingPunct="0">
        <a:spcBef>
          <a:spcPts val="1500"/>
        </a:spcBef>
        <a:spcAft>
          <a:spcPct val="0"/>
        </a:spcAft>
        <a:buFont typeface="Wingdings" pitchFamily="2" charset="2"/>
        <a:buChar char="Ï"/>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dirty="0" smtClean="0"/>
              <a:t>Click to edit Master title style</a:t>
            </a:r>
            <a:endParaRPr/>
          </a:p>
        </p:txBody>
      </p:sp>
      <p:sp>
        <p:nvSpPr>
          <p:cNvPr id="7171" name="Text Placeholder 2"/>
          <p:cNvSpPr>
            <a:spLocks noGrp="1"/>
          </p:cNvSpPr>
          <p:nvPr>
            <p:ph type="body" idx="1"/>
          </p:nvPr>
        </p:nvSpPr>
        <p:spPr bwMode="auto">
          <a:xfrm>
            <a:off x="2133600" y="1600200"/>
            <a:ext cx="6553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20688" y="6540500"/>
            <a:ext cx="1828800" cy="228600"/>
          </a:xfrm>
          <a:prstGeom prst="rect">
            <a:avLst/>
          </a:prstGeom>
        </p:spPr>
        <p:txBody>
          <a:bodyPr vert="horz" wrap="square" lIns="0" tIns="45720" rIns="91440" bIns="45720" numCol="1" anchor="ctr" anchorCtr="0" compatLnSpc="1">
            <a:prstTxWarp prst="textNoShape">
              <a:avLst/>
            </a:prstTxWarp>
          </a:bodyPr>
          <a:lstStyle>
            <a:lvl1pPr eaLnBrk="0" hangingPunct="0">
              <a:defRPr sz="1100"/>
            </a:lvl1pPr>
          </a:lstStyle>
          <a:p>
            <a:pPr>
              <a:defRPr/>
            </a:pPr>
            <a:fld id="{CDCAFE9F-0298-4FC3-8667-854A824F47D5}" type="datetimeFigureOut">
              <a:rPr lang="en-US">
                <a:solidFill>
                  <a:srgbClr val="DDD9C3"/>
                </a:solidFill>
              </a:rPr>
              <a:pPr>
                <a:defRPr/>
              </a:pPr>
              <a:t>10/13/15</a:t>
            </a:fld>
            <a:endParaRPr lang="en-US">
              <a:solidFill>
                <a:srgbClr val="DDD9C3"/>
              </a:solidFill>
            </a:endParaRPr>
          </a:p>
        </p:txBody>
      </p:sp>
      <p:sp>
        <p:nvSpPr>
          <p:cNvPr id="5" name="Footer Placeholder 4"/>
          <p:cNvSpPr>
            <a:spLocks noGrp="1"/>
          </p:cNvSpPr>
          <p:nvPr>
            <p:ph type="ftr" sz="quarter" idx="3"/>
          </p:nvPr>
        </p:nvSpPr>
        <p:spPr>
          <a:xfrm>
            <a:off x="4343400" y="6540500"/>
            <a:ext cx="3657600" cy="228600"/>
          </a:xfrm>
          <a:prstGeom prst="rect">
            <a:avLst/>
          </a:prstGeom>
        </p:spPr>
        <p:txBody>
          <a:bodyPr vert="horz" wrap="square" lIns="91440" tIns="45720" rIns="0" bIns="45720" numCol="1" anchor="ctr" anchorCtr="0" compatLnSpc="1">
            <a:prstTxWarp prst="textNoShape">
              <a:avLst/>
            </a:prstTxWarp>
          </a:bodyPr>
          <a:lstStyle>
            <a:lvl1pPr algn="r" eaLnBrk="0" hangingPunct="0">
              <a:defRPr sz="1100"/>
            </a:lvl1pPr>
          </a:lstStyle>
          <a:p>
            <a:pPr>
              <a:defRPr/>
            </a:pPr>
            <a:r>
              <a:rPr lang="en-US">
                <a:solidFill>
                  <a:srgbClr val="DDD9C3"/>
                </a:solidFill>
              </a:rPr>
              <a:t>www</a:t>
            </a:r>
          </a:p>
        </p:txBody>
      </p:sp>
      <p:sp>
        <p:nvSpPr>
          <p:cNvPr id="6" name="Slide Number Placeholder 5"/>
          <p:cNvSpPr>
            <a:spLocks noGrp="1"/>
          </p:cNvSpPr>
          <p:nvPr>
            <p:ph type="sldNum" sz="quarter" idx="4"/>
          </p:nvPr>
        </p:nvSpPr>
        <p:spPr>
          <a:xfrm>
            <a:off x="8077200" y="6540500"/>
            <a:ext cx="609600" cy="228600"/>
          </a:xfrm>
          <a:prstGeom prst="rect">
            <a:avLst/>
          </a:prstGeom>
        </p:spPr>
        <p:txBody>
          <a:bodyPr vert="horz" lIns="91440" tIns="45720" rIns="0" bIns="45720" rtlCol="0" anchor="ctr"/>
          <a:lstStyle>
            <a:lvl1pPr algn="r" eaLnBrk="0" hangingPunct="0">
              <a:defRPr sz="1100">
                <a:solidFill>
                  <a:schemeClr val="tx1"/>
                </a:solidFill>
                <a:cs typeface="+mn-cs"/>
              </a:defRPr>
            </a:lvl1pPr>
          </a:lstStyle>
          <a:p>
            <a:pPr>
              <a:defRPr/>
            </a:pPr>
            <a:fld id="{A8179623-DDCC-450A-B4B9-3490B8EA01F8}" type="slidenum">
              <a:rPr lang="en-US">
                <a:solidFill>
                  <a:srgbClr val="DDD9C3"/>
                </a:solidFill>
              </a:rPr>
              <a:pPr>
                <a:defRPr/>
              </a:pPr>
              <a:t>‹#›</a:t>
            </a:fld>
            <a:endParaRPr lang="en-US">
              <a:solidFill>
                <a:srgbClr val="DDD9C3"/>
              </a:solidFill>
            </a:endParaRPr>
          </a:p>
        </p:txBody>
      </p:sp>
    </p:spTree>
  </p:cSld>
  <p:clrMap bg1="dk1" tx1="lt1" bg2="dk2" tx2="lt2" accent1="accent1" accent2="accent2" accent3="accent3" accent4="accent4" accent5="accent5" accent6="accent6" hlink="hlink" folHlink="folHlink"/>
  <p:sldLayoutIdLst>
    <p:sldLayoutId id="2147484506" r:id="rId1"/>
    <p:sldLayoutId id="2147484544" r:id="rId2"/>
  </p:sldLayoutIdLst>
  <p:txStyles>
    <p:title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onstantia" pitchFamily="18" charset="0"/>
        </a:defRPr>
      </a:lvl2pPr>
      <a:lvl3pPr algn="l" rtl="0" eaLnBrk="0" fontAlgn="base" hangingPunct="0">
        <a:spcBef>
          <a:spcPct val="0"/>
        </a:spcBef>
        <a:spcAft>
          <a:spcPct val="0"/>
        </a:spcAft>
        <a:defRPr sz="3600">
          <a:solidFill>
            <a:schemeClr val="tx1"/>
          </a:solidFill>
          <a:latin typeface="Constantia" pitchFamily="18" charset="0"/>
        </a:defRPr>
      </a:lvl3pPr>
      <a:lvl4pPr algn="l" rtl="0" eaLnBrk="0" fontAlgn="base" hangingPunct="0">
        <a:spcBef>
          <a:spcPct val="0"/>
        </a:spcBef>
        <a:spcAft>
          <a:spcPct val="0"/>
        </a:spcAft>
        <a:defRPr sz="3600">
          <a:solidFill>
            <a:schemeClr val="tx1"/>
          </a:solidFill>
          <a:latin typeface="Constantia" pitchFamily="18" charset="0"/>
        </a:defRPr>
      </a:lvl4pPr>
      <a:lvl5pPr algn="l" rtl="0" eaLnBrk="0" fontAlgn="base" hangingPunct="0">
        <a:spcBef>
          <a:spcPct val="0"/>
        </a:spcBef>
        <a:spcAft>
          <a:spcPct val="0"/>
        </a:spcAft>
        <a:defRPr sz="3600">
          <a:solidFill>
            <a:schemeClr val="tx1"/>
          </a:solidFill>
          <a:latin typeface="Constantia" pitchFamily="18" charset="0"/>
        </a:defRPr>
      </a:lvl5pPr>
      <a:lvl6pPr marL="457200" algn="l" rtl="0" fontAlgn="base">
        <a:spcBef>
          <a:spcPct val="0"/>
        </a:spcBef>
        <a:spcAft>
          <a:spcPct val="0"/>
        </a:spcAft>
        <a:defRPr sz="3600">
          <a:solidFill>
            <a:schemeClr val="tx1"/>
          </a:solidFill>
          <a:latin typeface="Constantia" pitchFamily="18" charset="0"/>
        </a:defRPr>
      </a:lvl6pPr>
      <a:lvl7pPr marL="914400" algn="l" rtl="0" fontAlgn="base">
        <a:spcBef>
          <a:spcPct val="0"/>
        </a:spcBef>
        <a:spcAft>
          <a:spcPct val="0"/>
        </a:spcAft>
        <a:defRPr sz="3600">
          <a:solidFill>
            <a:schemeClr val="tx1"/>
          </a:solidFill>
          <a:latin typeface="Constantia" pitchFamily="18" charset="0"/>
        </a:defRPr>
      </a:lvl7pPr>
      <a:lvl8pPr marL="1371600" algn="l" rtl="0" fontAlgn="base">
        <a:spcBef>
          <a:spcPct val="0"/>
        </a:spcBef>
        <a:spcAft>
          <a:spcPct val="0"/>
        </a:spcAft>
        <a:defRPr sz="3600">
          <a:solidFill>
            <a:schemeClr val="tx1"/>
          </a:solidFill>
          <a:latin typeface="Constantia" pitchFamily="18" charset="0"/>
        </a:defRPr>
      </a:lvl8pPr>
      <a:lvl9pPr marL="1828800" algn="l" rtl="0" fontAlgn="base">
        <a:spcBef>
          <a:spcPct val="0"/>
        </a:spcBef>
        <a:spcAft>
          <a:spcPct val="0"/>
        </a:spcAft>
        <a:defRPr sz="3600">
          <a:solidFill>
            <a:schemeClr val="tx1"/>
          </a:solidFill>
          <a:latin typeface="Constantia" pitchFamily="18" charset="0"/>
        </a:defRPr>
      </a:lvl9pPr>
    </p:titleStyle>
    <p:bodyStyle>
      <a:lvl1pPr marL="457200" indent="-457200" algn="l" rtl="0" eaLnBrk="0" fontAlgn="base" hangingPunct="0">
        <a:spcBef>
          <a:spcPts val="1500"/>
        </a:spcBef>
        <a:spcAft>
          <a:spcPct val="0"/>
        </a:spcAft>
        <a:buFont typeface="Wingdings" pitchFamily="2" charset="2"/>
        <a:buChar char=""/>
        <a:defRPr sz="2000" kern="1200">
          <a:solidFill>
            <a:schemeClr val="tx1"/>
          </a:solidFill>
          <a:latin typeface="+mn-lt"/>
          <a:ea typeface="+mn-ea"/>
          <a:cs typeface="+mn-cs"/>
        </a:defRPr>
      </a:lvl1pPr>
      <a:lvl2pPr marL="914400" indent="-457200" algn="l" rtl="0" eaLnBrk="0" fontAlgn="base" hangingPunct="0">
        <a:spcBef>
          <a:spcPts val="1500"/>
        </a:spcBef>
        <a:spcAft>
          <a:spcPct val="0"/>
        </a:spcAft>
        <a:buFont typeface="Century" pitchFamily="18" charset="0"/>
        <a:buChar char="…"/>
        <a:defRPr kern="1200">
          <a:solidFill>
            <a:schemeClr val="tx1"/>
          </a:solidFill>
          <a:latin typeface="+mn-lt"/>
          <a:ea typeface="+mn-ea"/>
          <a:cs typeface="+mn-cs"/>
        </a:defRPr>
      </a:lvl2pPr>
      <a:lvl3pPr marL="1371600" indent="-457200" algn="l" rtl="0" eaLnBrk="0" fontAlgn="base" hangingPunct="0">
        <a:spcBef>
          <a:spcPts val="1500"/>
        </a:spcBef>
        <a:spcAft>
          <a:spcPct val="0"/>
        </a:spcAft>
        <a:buFont typeface="Wingdings" pitchFamily="2" charset="2"/>
        <a:buChar char=""/>
        <a:defRPr sz="1600" kern="1200">
          <a:solidFill>
            <a:schemeClr val="tx1"/>
          </a:solidFill>
          <a:latin typeface="+mn-lt"/>
          <a:ea typeface="+mn-ea"/>
          <a:cs typeface="+mn-cs"/>
        </a:defRPr>
      </a:lvl3pPr>
      <a:lvl4pPr marL="1600200" indent="-457200" algn="l" rtl="0" eaLnBrk="0" fontAlgn="base" hangingPunct="0">
        <a:spcBef>
          <a:spcPts val="1500"/>
        </a:spcBef>
        <a:spcAft>
          <a:spcPct val="0"/>
        </a:spcAft>
        <a:buFont typeface="Century" pitchFamily="18" charset="0"/>
        <a:buChar char="…"/>
        <a:defRPr sz="1600" kern="1200">
          <a:solidFill>
            <a:schemeClr val="tx1"/>
          </a:solidFill>
          <a:latin typeface="+mn-lt"/>
          <a:ea typeface="+mn-ea"/>
          <a:cs typeface="+mn-cs"/>
        </a:defRPr>
      </a:lvl4pPr>
      <a:lvl5pPr marL="1828800" indent="-457200" algn="l" rtl="0" eaLnBrk="0" fontAlgn="base" hangingPunct="0">
        <a:spcBef>
          <a:spcPts val="1500"/>
        </a:spcBef>
        <a:spcAft>
          <a:spcPct val="0"/>
        </a:spcAft>
        <a:buFont typeface="Wingdings" pitchFamily="2" charset="2"/>
        <a:buChar char="Ï"/>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dirty="0" smtClean="0"/>
              <a:t>Click to edit Master title style</a:t>
            </a:r>
            <a:endParaRPr/>
          </a:p>
        </p:txBody>
      </p:sp>
      <p:sp>
        <p:nvSpPr>
          <p:cNvPr id="7171" name="Text Placeholder 2"/>
          <p:cNvSpPr>
            <a:spLocks noGrp="1"/>
          </p:cNvSpPr>
          <p:nvPr>
            <p:ph type="body" idx="1"/>
          </p:nvPr>
        </p:nvSpPr>
        <p:spPr bwMode="auto">
          <a:xfrm>
            <a:off x="2133600" y="1600200"/>
            <a:ext cx="6553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20688" y="6540500"/>
            <a:ext cx="1828800" cy="228600"/>
          </a:xfrm>
          <a:prstGeom prst="rect">
            <a:avLst/>
          </a:prstGeom>
        </p:spPr>
        <p:txBody>
          <a:bodyPr vert="horz" wrap="square" lIns="0" tIns="45720" rIns="91440" bIns="45720" numCol="1" anchor="ctr" anchorCtr="0" compatLnSpc="1">
            <a:prstTxWarp prst="textNoShape">
              <a:avLst/>
            </a:prstTxWarp>
          </a:bodyPr>
          <a:lstStyle>
            <a:lvl1pPr eaLnBrk="0" hangingPunct="0">
              <a:defRPr sz="1100"/>
            </a:lvl1pPr>
          </a:lstStyle>
          <a:p>
            <a:pPr>
              <a:defRPr/>
            </a:pPr>
            <a:fld id="{CDCAFE9F-0298-4FC3-8667-854A824F47D5}" type="datetimeFigureOut">
              <a:rPr lang="en-US">
                <a:solidFill>
                  <a:srgbClr val="DDD9C3"/>
                </a:solidFill>
              </a:rPr>
              <a:pPr>
                <a:defRPr/>
              </a:pPr>
              <a:t>10/13/15</a:t>
            </a:fld>
            <a:endParaRPr lang="en-US">
              <a:solidFill>
                <a:srgbClr val="DDD9C3"/>
              </a:solidFill>
            </a:endParaRPr>
          </a:p>
        </p:txBody>
      </p:sp>
      <p:sp>
        <p:nvSpPr>
          <p:cNvPr id="5" name="Footer Placeholder 4"/>
          <p:cNvSpPr>
            <a:spLocks noGrp="1"/>
          </p:cNvSpPr>
          <p:nvPr>
            <p:ph type="ftr" sz="quarter" idx="3"/>
          </p:nvPr>
        </p:nvSpPr>
        <p:spPr>
          <a:xfrm>
            <a:off x="4343400" y="6540500"/>
            <a:ext cx="3657600" cy="228600"/>
          </a:xfrm>
          <a:prstGeom prst="rect">
            <a:avLst/>
          </a:prstGeom>
        </p:spPr>
        <p:txBody>
          <a:bodyPr vert="horz" wrap="square" lIns="91440" tIns="45720" rIns="0" bIns="45720" numCol="1" anchor="ctr" anchorCtr="0" compatLnSpc="1">
            <a:prstTxWarp prst="textNoShape">
              <a:avLst/>
            </a:prstTxWarp>
          </a:bodyPr>
          <a:lstStyle>
            <a:lvl1pPr algn="r" eaLnBrk="0" hangingPunct="0">
              <a:defRPr sz="1100"/>
            </a:lvl1pPr>
          </a:lstStyle>
          <a:p>
            <a:pPr>
              <a:defRPr/>
            </a:pPr>
            <a:r>
              <a:rPr lang="en-US">
                <a:solidFill>
                  <a:srgbClr val="DDD9C3"/>
                </a:solidFill>
              </a:rPr>
              <a:t>www</a:t>
            </a:r>
          </a:p>
        </p:txBody>
      </p:sp>
      <p:sp>
        <p:nvSpPr>
          <p:cNvPr id="6" name="Slide Number Placeholder 5"/>
          <p:cNvSpPr>
            <a:spLocks noGrp="1"/>
          </p:cNvSpPr>
          <p:nvPr>
            <p:ph type="sldNum" sz="quarter" idx="4"/>
          </p:nvPr>
        </p:nvSpPr>
        <p:spPr>
          <a:xfrm>
            <a:off x="8077200" y="6540500"/>
            <a:ext cx="609600" cy="228600"/>
          </a:xfrm>
          <a:prstGeom prst="rect">
            <a:avLst/>
          </a:prstGeom>
        </p:spPr>
        <p:txBody>
          <a:bodyPr vert="horz" lIns="91440" tIns="45720" rIns="0" bIns="45720" rtlCol="0" anchor="ctr"/>
          <a:lstStyle>
            <a:lvl1pPr algn="r" eaLnBrk="0" hangingPunct="0">
              <a:defRPr sz="1100">
                <a:solidFill>
                  <a:schemeClr val="tx1"/>
                </a:solidFill>
                <a:cs typeface="+mn-cs"/>
              </a:defRPr>
            </a:lvl1pPr>
          </a:lstStyle>
          <a:p>
            <a:pPr>
              <a:defRPr/>
            </a:pPr>
            <a:fld id="{A8179623-DDCC-450A-B4B9-3490B8EA01F8}" type="slidenum">
              <a:rPr lang="en-US">
                <a:solidFill>
                  <a:srgbClr val="DDD9C3"/>
                </a:solidFill>
              </a:rPr>
              <a:pPr>
                <a:defRPr/>
              </a:pPr>
              <a:t>‹#›</a:t>
            </a:fld>
            <a:endParaRPr lang="en-US">
              <a:solidFill>
                <a:srgbClr val="DDD9C3"/>
              </a:solidFill>
            </a:endParaRPr>
          </a:p>
        </p:txBody>
      </p:sp>
    </p:spTree>
  </p:cSld>
  <p:clrMap bg1="dk1" tx1="lt1" bg2="dk2" tx2="lt2" accent1="accent1" accent2="accent2" accent3="accent3" accent4="accent4" accent5="accent5" accent6="accent6" hlink="hlink" folHlink="folHlink"/>
  <p:sldLayoutIdLst>
    <p:sldLayoutId id="2147484508" r:id="rId1"/>
  </p:sldLayoutIdLst>
  <p:txStyles>
    <p:title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onstantia" pitchFamily="18" charset="0"/>
        </a:defRPr>
      </a:lvl2pPr>
      <a:lvl3pPr algn="l" rtl="0" eaLnBrk="0" fontAlgn="base" hangingPunct="0">
        <a:spcBef>
          <a:spcPct val="0"/>
        </a:spcBef>
        <a:spcAft>
          <a:spcPct val="0"/>
        </a:spcAft>
        <a:defRPr sz="3600">
          <a:solidFill>
            <a:schemeClr val="tx1"/>
          </a:solidFill>
          <a:latin typeface="Constantia" pitchFamily="18" charset="0"/>
        </a:defRPr>
      </a:lvl3pPr>
      <a:lvl4pPr algn="l" rtl="0" eaLnBrk="0" fontAlgn="base" hangingPunct="0">
        <a:spcBef>
          <a:spcPct val="0"/>
        </a:spcBef>
        <a:spcAft>
          <a:spcPct val="0"/>
        </a:spcAft>
        <a:defRPr sz="3600">
          <a:solidFill>
            <a:schemeClr val="tx1"/>
          </a:solidFill>
          <a:latin typeface="Constantia" pitchFamily="18" charset="0"/>
        </a:defRPr>
      </a:lvl4pPr>
      <a:lvl5pPr algn="l" rtl="0" eaLnBrk="0" fontAlgn="base" hangingPunct="0">
        <a:spcBef>
          <a:spcPct val="0"/>
        </a:spcBef>
        <a:spcAft>
          <a:spcPct val="0"/>
        </a:spcAft>
        <a:defRPr sz="3600">
          <a:solidFill>
            <a:schemeClr val="tx1"/>
          </a:solidFill>
          <a:latin typeface="Constantia" pitchFamily="18" charset="0"/>
        </a:defRPr>
      </a:lvl5pPr>
      <a:lvl6pPr marL="457200" algn="l" rtl="0" fontAlgn="base">
        <a:spcBef>
          <a:spcPct val="0"/>
        </a:spcBef>
        <a:spcAft>
          <a:spcPct val="0"/>
        </a:spcAft>
        <a:defRPr sz="3600">
          <a:solidFill>
            <a:schemeClr val="tx1"/>
          </a:solidFill>
          <a:latin typeface="Constantia" pitchFamily="18" charset="0"/>
        </a:defRPr>
      </a:lvl6pPr>
      <a:lvl7pPr marL="914400" algn="l" rtl="0" fontAlgn="base">
        <a:spcBef>
          <a:spcPct val="0"/>
        </a:spcBef>
        <a:spcAft>
          <a:spcPct val="0"/>
        </a:spcAft>
        <a:defRPr sz="3600">
          <a:solidFill>
            <a:schemeClr val="tx1"/>
          </a:solidFill>
          <a:latin typeface="Constantia" pitchFamily="18" charset="0"/>
        </a:defRPr>
      </a:lvl7pPr>
      <a:lvl8pPr marL="1371600" algn="l" rtl="0" fontAlgn="base">
        <a:spcBef>
          <a:spcPct val="0"/>
        </a:spcBef>
        <a:spcAft>
          <a:spcPct val="0"/>
        </a:spcAft>
        <a:defRPr sz="3600">
          <a:solidFill>
            <a:schemeClr val="tx1"/>
          </a:solidFill>
          <a:latin typeface="Constantia" pitchFamily="18" charset="0"/>
        </a:defRPr>
      </a:lvl8pPr>
      <a:lvl9pPr marL="1828800" algn="l" rtl="0" fontAlgn="base">
        <a:spcBef>
          <a:spcPct val="0"/>
        </a:spcBef>
        <a:spcAft>
          <a:spcPct val="0"/>
        </a:spcAft>
        <a:defRPr sz="3600">
          <a:solidFill>
            <a:schemeClr val="tx1"/>
          </a:solidFill>
          <a:latin typeface="Constantia" pitchFamily="18" charset="0"/>
        </a:defRPr>
      </a:lvl9pPr>
    </p:titleStyle>
    <p:bodyStyle>
      <a:lvl1pPr marL="457200" indent="-457200" algn="l" rtl="0" eaLnBrk="0" fontAlgn="base" hangingPunct="0">
        <a:spcBef>
          <a:spcPts val="1500"/>
        </a:spcBef>
        <a:spcAft>
          <a:spcPct val="0"/>
        </a:spcAft>
        <a:buFont typeface="Wingdings" pitchFamily="2" charset="2"/>
        <a:buChar char=""/>
        <a:defRPr sz="2000" kern="1200">
          <a:solidFill>
            <a:schemeClr val="tx1"/>
          </a:solidFill>
          <a:latin typeface="+mn-lt"/>
          <a:ea typeface="+mn-ea"/>
          <a:cs typeface="+mn-cs"/>
        </a:defRPr>
      </a:lvl1pPr>
      <a:lvl2pPr marL="914400" indent="-457200" algn="l" rtl="0" eaLnBrk="0" fontAlgn="base" hangingPunct="0">
        <a:spcBef>
          <a:spcPts val="1500"/>
        </a:spcBef>
        <a:spcAft>
          <a:spcPct val="0"/>
        </a:spcAft>
        <a:buFont typeface="Century" pitchFamily="18" charset="0"/>
        <a:buChar char="…"/>
        <a:defRPr kern="1200">
          <a:solidFill>
            <a:schemeClr val="tx1"/>
          </a:solidFill>
          <a:latin typeface="+mn-lt"/>
          <a:ea typeface="+mn-ea"/>
          <a:cs typeface="+mn-cs"/>
        </a:defRPr>
      </a:lvl2pPr>
      <a:lvl3pPr marL="1371600" indent="-457200" algn="l" rtl="0" eaLnBrk="0" fontAlgn="base" hangingPunct="0">
        <a:spcBef>
          <a:spcPts val="1500"/>
        </a:spcBef>
        <a:spcAft>
          <a:spcPct val="0"/>
        </a:spcAft>
        <a:buFont typeface="Wingdings" pitchFamily="2" charset="2"/>
        <a:buChar char=""/>
        <a:defRPr sz="1600" kern="1200">
          <a:solidFill>
            <a:schemeClr val="tx1"/>
          </a:solidFill>
          <a:latin typeface="+mn-lt"/>
          <a:ea typeface="+mn-ea"/>
          <a:cs typeface="+mn-cs"/>
        </a:defRPr>
      </a:lvl3pPr>
      <a:lvl4pPr marL="1600200" indent="-457200" algn="l" rtl="0" eaLnBrk="0" fontAlgn="base" hangingPunct="0">
        <a:spcBef>
          <a:spcPts val="1500"/>
        </a:spcBef>
        <a:spcAft>
          <a:spcPct val="0"/>
        </a:spcAft>
        <a:buFont typeface="Century" pitchFamily="18" charset="0"/>
        <a:buChar char="…"/>
        <a:defRPr sz="1600" kern="1200">
          <a:solidFill>
            <a:schemeClr val="tx1"/>
          </a:solidFill>
          <a:latin typeface="+mn-lt"/>
          <a:ea typeface="+mn-ea"/>
          <a:cs typeface="+mn-cs"/>
        </a:defRPr>
      </a:lvl4pPr>
      <a:lvl5pPr marL="1828800" indent="-457200" algn="l" rtl="0" eaLnBrk="0" fontAlgn="base" hangingPunct="0">
        <a:spcBef>
          <a:spcPts val="1500"/>
        </a:spcBef>
        <a:spcAft>
          <a:spcPct val="0"/>
        </a:spcAft>
        <a:buFont typeface="Wingdings" pitchFamily="2" charset="2"/>
        <a:buChar char="Ï"/>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Lucida Sans Unicode"/>
              <a:ea typeface="ＭＳ Ｐゴシック" charset="-128"/>
              <a:cs typeface="ＭＳ Ｐゴシック" charset="-128"/>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Lucida Sans Unicode"/>
              <a:ea typeface="ＭＳ Ｐゴシック" charset="-128"/>
              <a:cs typeface="ＭＳ Ｐゴシック" charset="-128"/>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1800">
              <a:solidFill>
                <a:prstClr val="white"/>
              </a:solidFill>
              <a:latin typeface="Lucida Sans Unicode"/>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pPr fontAlgn="auto">
              <a:spcBef>
                <a:spcPts val="0"/>
              </a:spcBef>
              <a:spcAft>
                <a:spcPts val="0"/>
              </a:spcAft>
            </a:pPr>
            <a:fld id="{B66BD8EE-6111-438D-B037-0FE36428602F}" type="datetimeFigureOut">
              <a:rPr lang="en-US" smtClean="0">
                <a:solidFill>
                  <a:prstClr val="black"/>
                </a:solidFill>
                <a:latin typeface="Lucida Sans Unicode"/>
                <a:ea typeface="ＭＳ Ｐゴシック" charset="-128"/>
                <a:cs typeface="ＭＳ Ｐゴシック" charset="-128"/>
              </a:rPr>
              <a:pPr fontAlgn="auto">
                <a:spcBef>
                  <a:spcPts val="0"/>
                </a:spcBef>
                <a:spcAft>
                  <a:spcPts val="0"/>
                </a:spcAft>
              </a:pPr>
              <a:t>10/13/15</a:t>
            </a:fld>
            <a:endParaRPr lang="en-US">
              <a:solidFill>
                <a:prstClr val="black"/>
              </a:solidFill>
              <a:latin typeface="Lucida Sans Unicode"/>
              <a:ea typeface="ＭＳ Ｐゴシック" charset="-128"/>
              <a:cs typeface="ＭＳ Ｐゴシック" charset="-128"/>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pPr fontAlgn="auto">
              <a:spcBef>
                <a:spcPts val="0"/>
              </a:spcBef>
              <a:spcAft>
                <a:spcPts val="0"/>
              </a:spcAft>
            </a:pPr>
            <a:endParaRPr lang="en-US">
              <a:solidFill>
                <a:prstClr val="black"/>
              </a:solidFill>
              <a:latin typeface="Lucida Sans Unicode"/>
              <a:ea typeface="ＭＳ Ｐゴシック" charset="-128"/>
              <a:cs typeface="ＭＳ Ｐゴシック" charset="-128"/>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pPr fontAlgn="auto">
              <a:spcBef>
                <a:spcPts val="0"/>
              </a:spcBef>
              <a:spcAft>
                <a:spcPts val="0"/>
              </a:spcAft>
            </a:pPr>
            <a:fld id="{1DDE16D2-5DA9-43AC-A001-0001E7DD8D0C}" type="slidenum">
              <a:rPr lang="en-US" smtClean="0">
                <a:solidFill>
                  <a:prstClr val="black"/>
                </a:solidFill>
                <a:latin typeface="Lucida Sans Unicode"/>
                <a:ea typeface="ＭＳ Ｐゴシック" charset="-128"/>
                <a:cs typeface="ＭＳ Ｐゴシック" charset="-128"/>
              </a:rPr>
              <a:pPr fontAlgn="auto">
                <a:spcBef>
                  <a:spcPts val="0"/>
                </a:spcBef>
                <a:spcAft>
                  <a:spcPts val="0"/>
                </a:spcAft>
              </a:pPr>
              <a:t>‹#›</a:t>
            </a:fld>
            <a:endParaRPr lang="en-US">
              <a:solidFill>
                <a:prstClr val="black"/>
              </a:solidFill>
              <a:latin typeface="Lucida Sans Unicode"/>
              <a:ea typeface="ＭＳ Ｐゴシック" charset="-128"/>
              <a:cs typeface="ＭＳ Ｐゴシック" charset="-128"/>
            </a:endParaRPr>
          </a:p>
        </p:txBody>
      </p:sp>
    </p:spTree>
    <p:extLst>
      <p:ext uri="{BB962C8B-B14F-4D97-AF65-F5344CB8AC3E}">
        <p14:creationId xmlns:p14="http://schemas.microsoft.com/office/powerpoint/2010/main" val="1532407837"/>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dirty="0" smtClean="0"/>
              <a:t>Click to edit Master title style</a:t>
            </a:r>
            <a:endParaRPr/>
          </a:p>
        </p:txBody>
      </p:sp>
      <p:sp>
        <p:nvSpPr>
          <p:cNvPr id="7171" name="Text Placeholder 2"/>
          <p:cNvSpPr>
            <a:spLocks noGrp="1"/>
          </p:cNvSpPr>
          <p:nvPr>
            <p:ph type="body" idx="1"/>
          </p:nvPr>
        </p:nvSpPr>
        <p:spPr bwMode="auto">
          <a:xfrm>
            <a:off x="2133600" y="1600200"/>
            <a:ext cx="6553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20688" y="6540500"/>
            <a:ext cx="1828800" cy="228600"/>
          </a:xfrm>
          <a:prstGeom prst="rect">
            <a:avLst/>
          </a:prstGeom>
        </p:spPr>
        <p:txBody>
          <a:bodyPr vert="horz" wrap="square" lIns="0" tIns="45720" rIns="91440" bIns="45720" numCol="1" anchor="ctr" anchorCtr="0" compatLnSpc="1">
            <a:prstTxWarp prst="textNoShape">
              <a:avLst/>
            </a:prstTxWarp>
          </a:bodyPr>
          <a:lstStyle>
            <a:lvl1pPr eaLnBrk="0" hangingPunct="0">
              <a:defRPr sz="1100"/>
            </a:lvl1pPr>
          </a:lstStyle>
          <a:p>
            <a:pPr>
              <a:defRPr/>
            </a:pPr>
            <a:fld id="{CDCAFE9F-0298-4FC3-8667-854A824F47D5}" type="datetimeFigureOut">
              <a:rPr lang="en-US">
                <a:solidFill>
                  <a:srgbClr val="DDD9C3"/>
                </a:solidFill>
              </a:rPr>
              <a:pPr>
                <a:defRPr/>
              </a:pPr>
              <a:t>10/13/15</a:t>
            </a:fld>
            <a:endParaRPr lang="en-US">
              <a:solidFill>
                <a:srgbClr val="DDD9C3"/>
              </a:solidFill>
            </a:endParaRPr>
          </a:p>
        </p:txBody>
      </p:sp>
      <p:sp>
        <p:nvSpPr>
          <p:cNvPr id="5" name="Footer Placeholder 4"/>
          <p:cNvSpPr>
            <a:spLocks noGrp="1"/>
          </p:cNvSpPr>
          <p:nvPr>
            <p:ph type="ftr" sz="quarter" idx="3"/>
          </p:nvPr>
        </p:nvSpPr>
        <p:spPr>
          <a:xfrm>
            <a:off x="4343400" y="6540500"/>
            <a:ext cx="3657600" cy="228600"/>
          </a:xfrm>
          <a:prstGeom prst="rect">
            <a:avLst/>
          </a:prstGeom>
        </p:spPr>
        <p:txBody>
          <a:bodyPr vert="horz" wrap="square" lIns="91440" tIns="45720" rIns="0" bIns="45720" numCol="1" anchor="ctr" anchorCtr="0" compatLnSpc="1">
            <a:prstTxWarp prst="textNoShape">
              <a:avLst/>
            </a:prstTxWarp>
          </a:bodyPr>
          <a:lstStyle>
            <a:lvl1pPr algn="r" eaLnBrk="0" hangingPunct="0">
              <a:defRPr sz="1100"/>
            </a:lvl1pPr>
          </a:lstStyle>
          <a:p>
            <a:pPr>
              <a:defRPr/>
            </a:pPr>
            <a:r>
              <a:rPr lang="en-US">
                <a:solidFill>
                  <a:srgbClr val="DDD9C3"/>
                </a:solidFill>
              </a:rPr>
              <a:t>www</a:t>
            </a:r>
          </a:p>
        </p:txBody>
      </p:sp>
      <p:sp>
        <p:nvSpPr>
          <p:cNvPr id="6" name="Slide Number Placeholder 5"/>
          <p:cNvSpPr>
            <a:spLocks noGrp="1"/>
          </p:cNvSpPr>
          <p:nvPr>
            <p:ph type="sldNum" sz="quarter" idx="4"/>
          </p:nvPr>
        </p:nvSpPr>
        <p:spPr>
          <a:xfrm>
            <a:off x="8077200" y="6540500"/>
            <a:ext cx="609600" cy="228600"/>
          </a:xfrm>
          <a:prstGeom prst="rect">
            <a:avLst/>
          </a:prstGeom>
        </p:spPr>
        <p:txBody>
          <a:bodyPr vert="horz" lIns="91440" tIns="45720" rIns="0" bIns="45720" rtlCol="0" anchor="ctr"/>
          <a:lstStyle>
            <a:lvl1pPr algn="r" eaLnBrk="0" hangingPunct="0">
              <a:defRPr sz="1100">
                <a:solidFill>
                  <a:schemeClr val="tx1"/>
                </a:solidFill>
                <a:cs typeface="+mn-cs"/>
              </a:defRPr>
            </a:lvl1pPr>
          </a:lstStyle>
          <a:p>
            <a:pPr>
              <a:defRPr/>
            </a:pPr>
            <a:fld id="{A8179623-DDCC-450A-B4B9-3490B8EA01F8}" type="slidenum">
              <a:rPr lang="en-US">
                <a:solidFill>
                  <a:srgbClr val="DDD9C3"/>
                </a:solidFill>
              </a:rPr>
              <a:pPr>
                <a:defRPr/>
              </a:pPr>
              <a:t>‹#›</a:t>
            </a:fld>
            <a:endParaRPr lang="en-US">
              <a:solidFill>
                <a:srgbClr val="DDD9C3"/>
              </a:solidFill>
            </a:endParaRPr>
          </a:p>
        </p:txBody>
      </p:sp>
    </p:spTree>
    <p:extLst>
      <p:ext uri="{BB962C8B-B14F-4D97-AF65-F5344CB8AC3E}">
        <p14:creationId xmlns:p14="http://schemas.microsoft.com/office/powerpoint/2010/main" val="1243362303"/>
      </p:ext>
    </p:extLst>
  </p:cSld>
  <p:clrMap bg1="dk1" tx1="lt1" bg2="dk2" tx2="lt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 id="2147484537" r:id="rId14"/>
    <p:sldLayoutId id="2147484538" r:id="rId15"/>
    <p:sldLayoutId id="2147484539" r:id="rId16"/>
    <p:sldLayoutId id="2147484540" r:id="rId17"/>
    <p:sldLayoutId id="2147484541" r:id="rId18"/>
    <p:sldLayoutId id="2147484542" r:id="rId19"/>
  </p:sldLayoutIdLst>
  <p:txStyles>
    <p:title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onstantia" pitchFamily="18" charset="0"/>
        </a:defRPr>
      </a:lvl2pPr>
      <a:lvl3pPr algn="l" rtl="0" eaLnBrk="0" fontAlgn="base" hangingPunct="0">
        <a:spcBef>
          <a:spcPct val="0"/>
        </a:spcBef>
        <a:spcAft>
          <a:spcPct val="0"/>
        </a:spcAft>
        <a:defRPr sz="3600">
          <a:solidFill>
            <a:schemeClr val="tx1"/>
          </a:solidFill>
          <a:latin typeface="Constantia" pitchFamily="18" charset="0"/>
        </a:defRPr>
      </a:lvl3pPr>
      <a:lvl4pPr algn="l" rtl="0" eaLnBrk="0" fontAlgn="base" hangingPunct="0">
        <a:spcBef>
          <a:spcPct val="0"/>
        </a:spcBef>
        <a:spcAft>
          <a:spcPct val="0"/>
        </a:spcAft>
        <a:defRPr sz="3600">
          <a:solidFill>
            <a:schemeClr val="tx1"/>
          </a:solidFill>
          <a:latin typeface="Constantia" pitchFamily="18" charset="0"/>
        </a:defRPr>
      </a:lvl4pPr>
      <a:lvl5pPr algn="l" rtl="0" eaLnBrk="0" fontAlgn="base" hangingPunct="0">
        <a:spcBef>
          <a:spcPct val="0"/>
        </a:spcBef>
        <a:spcAft>
          <a:spcPct val="0"/>
        </a:spcAft>
        <a:defRPr sz="3600">
          <a:solidFill>
            <a:schemeClr val="tx1"/>
          </a:solidFill>
          <a:latin typeface="Constantia" pitchFamily="18" charset="0"/>
        </a:defRPr>
      </a:lvl5pPr>
      <a:lvl6pPr marL="457200" algn="l" rtl="0" fontAlgn="base">
        <a:spcBef>
          <a:spcPct val="0"/>
        </a:spcBef>
        <a:spcAft>
          <a:spcPct val="0"/>
        </a:spcAft>
        <a:defRPr sz="3600">
          <a:solidFill>
            <a:schemeClr val="tx1"/>
          </a:solidFill>
          <a:latin typeface="Constantia" pitchFamily="18" charset="0"/>
        </a:defRPr>
      </a:lvl6pPr>
      <a:lvl7pPr marL="914400" algn="l" rtl="0" fontAlgn="base">
        <a:spcBef>
          <a:spcPct val="0"/>
        </a:spcBef>
        <a:spcAft>
          <a:spcPct val="0"/>
        </a:spcAft>
        <a:defRPr sz="3600">
          <a:solidFill>
            <a:schemeClr val="tx1"/>
          </a:solidFill>
          <a:latin typeface="Constantia" pitchFamily="18" charset="0"/>
        </a:defRPr>
      </a:lvl7pPr>
      <a:lvl8pPr marL="1371600" algn="l" rtl="0" fontAlgn="base">
        <a:spcBef>
          <a:spcPct val="0"/>
        </a:spcBef>
        <a:spcAft>
          <a:spcPct val="0"/>
        </a:spcAft>
        <a:defRPr sz="3600">
          <a:solidFill>
            <a:schemeClr val="tx1"/>
          </a:solidFill>
          <a:latin typeface="Constantia" pitchFamily="18" charset="0"/>
        </a:defRPr>
      </a:lvl8pPr>
      <a:lvl9pPr marL="1828800" algn="l" rtl="0" fontAlgn="base">
        <a:spcBef>
          <a:spcPct val="0"/>
        </a:spcBef>
        <a:spcAft>
          <a:spcPct val="0"/>
        </a:spcAft>
        <a:defRPr sz="3600">
          <a:solidFill>
            <a:schemeClr val="tx1"/>
          </a:solidFill>
          <a:latin typeface="Constantia" pitchFamily="18" charset="0"/>
        </a:defRPr>
      </a:lvl9pPr>
    </p:titleStyle>
    <p:bodyStyle>
      <a:lvl1pPr marL="457200" indent="-457200" algn="l" rtl="0" eaLnBrk="0" fontAlgn="base" hangingPunct="0">
        <a:spcBef>
          <a:spcPts val="1500"/>
        </a:spcBef>
        <a:spcAft>
          <a:spcPct val="0"/>
        </a:spcAft>
        <a:buFont typeface="Wingdings" pitchFamily="2" charset="2"/>
        <a:buChar char=""/>
        <a:defRPr sz="2000" kern="1200">
          <a:solidFill>
            <a:schemeClr val="tx1"/>
          </a:solidFill>
          <a:latin typeface="+mn-lt"/>
          <a:ea typeface="+mn-ea"/>
          <a:cs typeface="+mn-cs"/>
        </a:defRPr>
      </a:lvl1pPr>
      <a:lvl2pPr marL="914400" indent="-457200" algn="l" rtl="0" eaLnBrk="0" fontAlgn="base" hangingPunct="0">
        <a:spcBef>
          <a:spcPts val="1500"/>
        </a:spcBef>
        <a:spcAft>
          <a:spcPct val="0"/>
        </a:spcAft>
        <a:buFont typeface="Century" pitchFamily="18" charset="0"/>
        <a:buChar char="…"/>
        <a:defRPr kern="1200">
          <a:solidFill>
            <a:schemeClr val="tx1"/>
          </a:solidFill>
          <a:latin typeface="+mn-lt"/>
          <a:ea typeface="+mn-ea"/>
          <a:cs typeface="+mn-cs"/>
        </a:defRPr>
      </a:lvl2pPr>
      <a:lvl3pPr marL="1371600" indent="-457200" algn="l" rtl="0" eaLnBrk="0" fontAlgn="base" hangingPunct="0">
        <a:spcBef>
          <a:spcPts val="1500"/>
        </a:spcBef>
        <a:spcAft>
          <a:spcPct val="0"/>
        </a:spcAft>
        <a:buFont typeface="Wingdings" pitchFamily="2" charset="2"/>
        <a:buChar char=""/>
        <a:defRPr sz="1600" kern="1200">
          <a:solidFill>
            <a:schemeClr val="tx1"/>
          </a:solidFill>
          <a:latin typeface="+mn-lt"/>
          <a:ea typeface="+mn-ea"/>
          <a:cs typeface="+mn-cs"/>
        </a:defRPr>
      </a:lvl3pPr>
      <a:lvl4pPr marL="1600200" indent="-457200" algn="l" rtl="0" eaLnBrk="0" fontAlgn="base" hangingPunct="0">
        <a:spcBef>
          <a:spcPts val="1500"/>
        </a:spcBef>
        <a:spcAft>
          <a:spcPct val="0"/>
        </a:spcAft>
        <a:buFont typeface="Century" pitchFamily="18" charset="0"/>
        <a:buChar char="…"/>
        <a:defRPr sz="1600" kern="1200">
          <a:solidFill>
            <a:schemeClr val="tx1"/>
          </a:solidFill>
          <a:latin typeface="+mn-lt"/>
          <a:ea typeface="+mn-ea"/>
          <a:cs typeface="+mn-cs"/>
        </a:defRPr>
      </a:lvl4pPr>
      <a:lvl5pPr marL="1828800" indent="-457200" algn="l" rtl="0" eaLnBrk="0" fontAlgn="base" hangingPunct="0">
        <a:spcBef>
          <a:spcPts val="1500"/>
        </a:spcBef>
        <a:spcAft>
          <a:spcPct val="0"/>
        </a:spcAft>
        <a:buFont typeface="Wingdings" pitchFamily="2" charset="2"/>
        <a:buChar char="Ï"/>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le://localhost/Users/rettigmd/Documents/consulting/Presentation%20Materials/Elementary%20Handouts/Elementary%20Handouts%207-11-11/Hyperlinks/IESchedules.pdf" TargetMode="External"/><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file://localhost/Users/rettigmd/Documents/consulting/Presentation%20Materials/Elementary%20Handouts/Elementary%20Handouts%207-11-11/Hyperlinks/DJM.xlsx" TargetMode="External"/><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file://localhost/Users/rettigmd/Documents/consulting/Presentation%20Materials/Elementary%20Handouts/Elementary%20Handouts%207-11-11/Hyperlinks/Viola.xls" TargetMode="External"/><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file://localhost/Users/rettigmd/Documents/consulting/2012/Wisconsin%20RTI%20Summit/WI%20RTI%20ES%20Samples%2060%20encore%202X30%20IE.pdf" TargetMode="External"/><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www.eyeoneducation.com/" TargetMode="Externa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file://localhost/Users/rettigmd/Documents/consulting/Presentation%20Materials/High%20School%20Handouts/HS%20blank5minutemaster.xls"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hyperlink" Target="file://localhost/Users/rettigmd/Documents/consulting/Presentation%20Materials/High%20School%20Handouts/High%20School%20Samples.xls" TargetMode="External"/><Relationship Id="rId4" Type="http://schemas.openxmlformats.org/officeDocument/2006/relationships/image" Target="../media/image11.jpeg"/><Relationship Id="rId1" Type="http://schemas.openxmlformats.org/officeDocument/2006/relationships/slideLayout" Target="../slideLayouts/slideLayout2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1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1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wsdweb.org/page.cfm?p=2214" TargetMode="External"/><Relationship Id="rId4" Type="http://schemas.openxmlformats.org/officeDocument/2006/relationships/image" Target="../media/image11.jpeg"/><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3" Type="http://schemas.openxmlformats.org/officeDocument/2006/relationships/hyperlink" Target="file://localhost/Users/rettigmd/Documents/consulting/Presentation%20Materials/High%20School%20Handouts/IE/Schedule2012.wmv" TargetMode="External"/><Relationship Id="rId4" Type="http://schemas.openxmlformats.org/officeDocument/2006/relationships/image" Target="../media/image11.jpeg"/><Relationship Id="rId1" Type="http://schemas.openxmlformats.org/officeDocument/2006/relationships/slideLayout" Target="../slideLayouts/slideLayout19.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3" Type="http://schemas.openxmlformats.org/officeDocument/2006/relationships/hyperlink" Target="file://localhost/Users/rettigmd/Documents/consulting/Presentation%20Materials/Intervention%20Enrichment%20K-12/Screen%20Shot%202015-10-13%20at%209.03.38%20AM.png" TargetMode="External"/><Relationship Id="rId4" Type="http://schemas.openxmlformats.org/officeDocument/2006/relationships/image" Target="../media/image11.jpeg"/><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3" Type="http://schemas.openxmlformats.org/officeDocument/2006/relationships/hyperlink" Target="file://localhost/Users/rettigmd/Documents/consulting/Presentation%20Materials/Intervention%20Enrichment%20K-12/IE_Course_Catalog_2015-16-4.xlsx" TargetMode="External"/><Relationship Id="rId4" Type="http://schemas.openxmlformats.org/officeDocument/2006/relationships/image" Target="../media/image11.jpeg"/><Relationship Id="rId1" Type="http://schemas.openxmlformats.org/officeDocument/2006/relationships/slideLayout" Target="../slideLayouts/slideLayout19.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3" Type="http://schemas.openxmlformats.org/officeDocument/2006/relationships/hyperlink" Target="http://schoolschedulingassociates.com/" TargetMode="External"/><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3" Type="http://schemas.openxmlformats.org/officeDocument/2006/relationships/hyperlink" Target="file://localhost/Users/rettigmd/Documents/consulting/2011/NMSA/IE%20Samples.xls" TargetMode="External"/><Relationship Id="rId4" Type="http://schemas.openxmlformats.org/officeDocument/2006/relationships/image" Target="../media/image11.jpeg"/><Relationship Id="rId1" Type="http://schemas.openxmlformats.org/officeDocument/2006/relationships/slideLayout" Target="../slideLayouts/slideLayout22.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hyperlink" Target="http://www.eyeoneducation.com/" TargetMode="External"/><Relationship Id="rId1" Type="http://schemas.openxmlformats.org/officeDocument/2006/relationships/slideLayout" Target="../slideLayouts/slideLayout24.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eyeoneducation.com/" TargetMode="External"/><Relationship Id="rId1" Type="http://schemas.openxmlformats.org/officeDocument/2006/relationships/slideLayout" Target="../slideLayouts/slideLayout25.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file://localhost/Users/rettigmd/Documents/consulting/Presentation%20Materials/Elementary%20Handouts/Elementary%20Handouts%207-11-11/Hyperlinks/K-8%20Master%20Template.xls"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3000" r="3000" b="3000"/>
          </a:stretch>
        </a:blipFill>
        <a:effectLst/>
      </p:bgPr>
    </p:bg>
    <p:spTree>
      <p:nvGrpSpPr>
        <p:cNvPr id="1" name=""/>
        <p:cNvGrpSpPr/>
        <p:nvPr/>
      </p:nvGrpSpPr>
      <p:grpSpPr>
        <a:xfrm>
          <a:off x="0" y="0"/>
          <a:ext cx="0" cy="0"/>
          <a:chOff x="0" y="0"/>
          <a:chExt cx="0" cy="0"/>
        </a:xfrm>
      </p:grpSpPr>
      <p:sp>
        <p:nvSpPr>
          <p:cNvPr id="7" name="Rectangle 3"/>
          <p:cNvSpPr>
            <a:spLocks noGrp="1" noChangeArrowheads="1"/>
          </p:cNvSpPr>
          <p:nvPr>
            <p:ph type="subTitle" idx="1"/>
          </p:nvPr>
        </p:nvSpPr>
        <p:spPr>
          <a:xfrm>
            <a:off x="2395538" y="3192463"/>
            <a:ext cx="4217987" cy="2166937"/>
          </a:xfrm>
          <a:solidFill>
            <a:srgbClr val="FFFFFF">
              <a:alpha val="78000"/>
            </a:srgbClr>
          </a:solidFill>
          <a:ln w="28575">
            <a:solidFill>
              <a:schemeClr val="tx1">
                <a:lumMod val="50000"/>
              </a:schemeClr>
            </a:solidFill>
          </a:ln>
        </p:spPr>
        <p:txBody>
          <a:bodyPr rtlCol="0">
            <a:normAutofit fontScale="92500" lnSpcReduction="10000"/>
          </a:bodyPr>
          <a:lstStyle/>
          <a:p>
            <a:pPr fontAlgn="auto">
              <a:spcBef>
                <a:spcPts val="0"/>
              </a:spcBef>
              <a:spcAft>
                <a:spcPts val="0"/>
              </a:spcAft>
              <a:defRPr/>
            </a:pPr>
            <a:r>
              <a:rPr lang="en-US" sz="2000" b="1" dirty="0" smtClean="0"/>
              <a:t>                  </a:t>
            </a:r>
          </a:p>
          <a:p>
            <a:pPr algn="ctr" fontAlgn="auto">
              <a:spcBef>
                <a:spcPts val="0"/>
              </a:spcBef>
              <a:spcAft>
                <a:spcPts val="0"/>
              </a:spcAft>
              <a:defRPr/>
            </a:pPr>
            <a:r>
              <a:rPr lang="en-US" sz="2600" b="1" dirty="0" smtClean="0">
                <a:solidFill>
                  <a:schemeClr val="tx1">
                    <a:lumMod val="25000"/>
                  </a:schemeClr>
                </a:solidFill>
                <a:latin typeface="Perpetua" pitchFamily="18" charset="0"/>
              </a:rPr>
              <a:t>Michael D. Rettig</a:t>
            </a:r>
          </a:p>
          <a:p>
            <a:pPr algn="ctr" fontAlgn="auto">
              <a:spcBef>
                <a:spcPts val="0"/>
              </a:spcBef>
              <a:spcAft>
                <a:spcPts val="0"/>
              </a:spcAft>
              <a:defRPr/>
            </a:pPr>
            <a:r>
              <a:rPr lang="en-US" sz="2000" b="1" dirty="0" smtClean="0">
                <a:solidFill>
                  <a:schemeClr val="tx1">
                    <a:lumMod val="25000"/>
                  </a:schemeClr>
                </a:solidFill>
                <a:latin typeface="Perpetua" pitchFamily="18" charset="0"/>
              </a:rPr>
              <a:t>rettigmd@jmu.edu</a:t>
            </a:r>
          </a:p>
          <a:p>
            <a:pPr algn="ctr" fontAlgn="auto">
              <a:spcBef>
                <a:spcPts val="0"/>
              </a:spcBef>
              <a:spcAft>
                <a:spcPts val="0"/>
              </a:spcAft>
              <a:defRPr/>
            </a:pPr>
            <a:r>
              <a:rPr lang="en-US" sz="2000" b="1" dirty="0" smtClean="0">
                <a:solidFill>
                  <a:schemeClr val="tx1">
                    <a:lumMod val="25000"/>
                  </a:schemeClr>
                </a:solidFill>
                <a:latin typeface="Perpetua" pitchFamily="18" charset="0"/>
              </a:rPr>
              <a:t>Professor Emeritus</a:t>
            </a:r>
          </a:p>
          <a:p>
            <a:pPr algn="ctr" fontAlgn="auto">
              <a:spcBef>
                <a:spcPts val="0"/>
              </a:spcBef>
              <a:spcAft>
                <a:spcPts val="0"/>
              </a:spcAft>
              <a:defRPr/>
            </a:pPr>
            <a:r>
              <a:rPr lang="en-US" sz="2000" b="1" dirty="0" smtClean="0">
                <a:solidFill>
                  <a:schemeClr val="tx1">
                    <a:lumMod val="25000"/>
                  </a:schemeClr>
                </a:solidFill>
                <a:latin typeface="Perpetua" pitchFamily="18" charset="0"/>
              </a:rPr>
              <a:t>James Madison University</a:t>
            </a:r>
          </a:p>
          <a:p>
            <a:pPr algn="ctr" fontAlgn="auto">
              <a:spcBef>
                <a:spcPts val="0"/>
              </a:spcBef>
              <a:spcAft>
                <a:spcPts val="0"/>
              </a:spcAft>
              <a:defRPr/>
            </a:pPr>
            <a:r>
              <a:rPr lang="en-US" sz="2000" b="1" dirty="0" smtClean="0">
                <a:solidFill>
                  <a:schemeClr val="tx1">
                    <a:lumMod val="25000"/>
                  </a:schemeClr>
                </a:solidFill>
                <a:latin typeface="Perpetua" pitchFamily="18" charset="0"/>
              </a:rPr>
              <a:t>www.schoolschedulingassociates.com </a:t>
            </a:r>
          </a:p>
          <a:p>
            <a:pPr algn="ctr" fontAlgn="auto">
              <a:spcBef>
                <a:spcPts val="0"/>
              </a:spcBef>
              <a:spcAft>
                <a:spcPts val="0"/>
              </a:spcAft>
              <a:defRPr/>
            </a:pPr>
            <a:r>
              <a:rPr lang="en-US" sz="2000" b="1" dirty="0" smtClean="0">
                <a:solidFill>
                  <a:schemeClr val="tx1">
                    <a:lumMod val="25000"/>
                  </a:schemeClr>
                </a:solidFill>
                <a:latin typeface="Perpetua" pitchFamily="18" charset="0"/>
              </a:rPr>
              <a:t> </a:t>
            </a:r>
          </a:p>
          <a:p>
            <a:pPr fontAlgn="auto">
              <a:lnSpc>
                <a:spcPct val="80000"/>
              </a:lnSpc>
              <a:spcAft>
                <a:spcPts val="0"/>
              </a:spcAft>
              <a:defRPr/>
            </a:pPr>
            <a:endParaRPr lang="en-US" sz="2000" dirty="0" smtClean="0"/>
          </a:p>
        </p:txBody>
      </p:sp>
      <p:pic>
        <p:nvPicPr>
          <p:cNvPr id="6" name="Picture 5" descr="logotrans.tif"/>
          <p:cNvPicPr>
            <a:picLocks noChangeAspect="1"/>
          </p:cNvPicPr>
          <p:nvPr/>
        </p:nvPicPr>
        <p:blipFill>
          <a:blip r:embed="rId4"/>
          <a:stretch>
            <a:fillRect/>
          </a:stretch>
        </p:blipFill>
        <p:spPr>
          <a:xfrm>
            <a:off x="438150" y="3678238"/>
            <a:ext cx="2030413" cy="1135062"/>
          </a:xfrm>
          <a:prstGeom prst="rect">
            <a:avLst/>
          </a:prstGeom>
          <a:noFill/>
          <a:ln w="25400" cap="sq" cmpd="sng">
            <a:solidFill>
              <a:schemeClr val="tx1">
                <a:lumMod val="50000"/>
              </a:schemeClr>
            </a:solidFill>
          </a:ln>
        </p:spPr>
      </p:pic>
      <p:sp>
        <p:nvSpPr>
          <p:cNvPr id="5" name="Rectangle 4"/>
          <p:cNvSpPr/>
          <p:nvPr/>
        </p:nvSpPr>
        <p:spPr>
          <a:xfrm>
            <a:off x="723900" y="554038"/>
            <a:ext cx="7962900" cy="1846262"/>
          </a:xfrm>
          <a:prstGeom prst="rect">
            <a:avLst/>
          </a:prstGeom>
          <a:solidFill>
            <a:srgbClr val="857C4B">
              <a:alpha val="58039"/>
            </a:srgbClr>
          </a:solidFill>
          <a:ln w="41275">
            <a:solidFill>
              <a:schemeClr val="tx2"/>
            </a:solidFill>
          </a:ln>
          <a:effectLst>
            <a:outerShdw blurRad="203200" dist="241300" dir="1440000" sx="96000" sy="96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1" i="1" dirty="0"/>
              <a:t>The Challenges and Benefits of Scheduling and Organizing the Intervention/Enrichment Period</a:t>
            </a:r>
            <a:endParaRPr lang="en-US" sz="3600" dirty="0">
              <a:solidFill>
                <a:schemeClr val="tx2"/>
              </a:solidFill>
              <a:latin typeface="Perpetua" pitchFamily="18" charset="0"/>
            </a:endParaRPr>
          </a:p>
        </p:txBody>
      </p:sp>
      <p:sp>
        <p:nvSpPr>
          <p:cNvPr id="8" name="Rectangle 7"/>
          <p:cNvSpPr/>
          <p:nvPr/>
        </p:nvSpPr>
        <p:spPr>
          <a:xfrm>
            <a:off x="838200" y="5549205"/>
            <a:ext cx="8305800" cy="954107"/>
          </a:xfrm>
          <a:prstGeom prst="rect">
            <a:avLst/>
          </a:prstGeom>
        </p:spPr>
        <p:txBody>
          <a:bodyPr wrap="square">
            <a:spAutoFit/>
          </a:bodyPr>
          <a:lstStyle/>
          <a:p>
            <a:r>
              <a:rPr lang="en-US" dirty="0" smtClean="0"/>
              <a:t>Handouts Can be Downloaded </a:t>
            </a:r>
            <a:r>
              <a:rPr lang="en-US" dirty="0" err="1" smtClean="0"/>
              <a:t>from:http://schoolschedulingassociates.com/handouts.htm</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eaLnBrk="1" fontAlgn="auto" hangingPunct="1">
              <a:spcAft>
                <a:spcPts val="0"/>
              </a:spcAft>
              <a:defRPr/>
            </a:pPr>
            <a:r>
              <a:rPr lang="en-US" smtClean="0"/>
              <a:t>Encore Classes 3-Day Rotation</a:t>
            </a:r>
            <a:endParaRPr lang="en-US" dirty="0" smtClean="0"/>
          </a:p>
        </p:txBody>
      </p:sp>
      <p:sp>
        <p:nvSpPr>
          <p:cNvPr id="397315" name="Rectangle 3"/>
          <p:cNvSpPr>
            <a:spLocks noChangeArrowheads="1"/>
          </p:cNvSpPr>
          <p:nvPr/>
        </p:nvSpPr>
        <p:spPr bwMode="auto">
          <a:xfrm>
            <a:off x="6096000" y="4965700"/>
            <a:ext cx="1524000"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F8F8F8"/>
                </a:solidFill>
                <a:effectLst>
                  <a:outerShdw blurRad="38100" dist="38100" dir="2700000" algn="tl">
                    <a:srgbClr val="000000"/>
                  </a:outerShdw>
                </a:effectLst>
                <a:cs typeface="+mn-cs"/>
              </a:rPr>
              <a:t>PE</a:t>
            </a:r>
          </a:p>
        </p:txBody>
      </p:sp>
      <p:sp>
        <p:nvSpPr>
          <p:cNvPr id="397316" name="Rectangle 4"/>
          <p:cNvSpPr>
            <a:spLocks noChangeArrowheads="1"/>
          </p:cNvSpPr>
          <p:nvPr/>
        </p:nvSpPr>
        <p:spPr bwMode="auto">
          <a:xfrm>
            <a:off x="4572000" y="4965700"/>
            <a:ext cx="1524000"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99FF99"/>
                </a:solidFill>
                <a:effectLst>
                  <a:outerShdw blurRad="38100" dist="38100" dir="2700000" algn="tl">
                    <a:srgbClr val="000000"/>
                  </a:outerShdw>
                </a:effectLst>
                <a:cs typeface="+mn-cs"/>
              </a:rPr>
              <a:t>Music</a:t>
            </a:r>
          </a:p>
        </p:txBody>
      </p:sp>
      <p:sp>
        <p:nvSpPr>
          <p:cNvPr id="397317" name="Rectangle 5"/>
          <p:cNvSpPr>
            <a:spLocks noChangeArrowheads="1"/>
          </p:cNvSpPr>
          <p:nvPr/>
        </p:nvSpPr>
        <p:spPr bwMode="auto">
          <a:xfrm>
            <a:off x="3048000" y="4965700"/>
            <a:ext cx="1524000"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FF66FF"/>
                </a:solidFill>
                <a:effectLst>
                  <a:outerShdw blurRad="38100" dist="38100" dir="2700000" algn="tl">
                    <a:srgbClr val="000000"/>
                  </a:outerShdw>
                </a:effectLst>
                <a:cs typeface="+mn-cs"/>
              </a:rPr>
              <a:t>Art</a:t>
            </a:r>
          </a:p>
        </p:txBody>
      </p:sp>
      <p:sp>
        <p:nvSpPr>
          <p:cNvPr id="397318" name="Rectangle 6"/>
          <p:cNvSpPr>
            <a:spLocks noChangeArrowheads="1"/>
          </p:cNvSpPr>
          <p:nvPr/>
        </p:nvSpPr>
        <p:spPr bwMode="auto">
          <a:xfrm>
            <a:off x="6096000" y="3935413"/>
            <a:ext cx="1524000" cy="1030287"/>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FF66FF"/>
                </a:solidFill>
                <a:effectLst>
                  <a:outerShdw blurRad="38100" dist="38100" dir="2700000" algn="tl">
                    <a:srgbClr val="000000"/>
                  </a:outerShdw>
                </a:effectLst>
                <a:cs typeface="+mn-cs"/>
              </a:rPr>
              <a:t>Art</a:t>
            </a:r>
          </a:p>
        </p:txBody>
      </p:sp>
      <p:sp>
        <p:nvSpPr>
          <p:cNvPr id="397319" name="Rectangle 7"/>
          <p:cNvSpPr>
            <a:spLocks noChangeArrowheads="1"/>
          </p:cNvSpPr>
          <p:nvPr/>
        </p:nvSpPr>
        <p:spPr bwMode="auto">
          <a:xfrm>
            <a:off x="4572000" y="3935413"/>
            <a:ext cx="1524000" cy="1030287"/>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F8F8F8"/>
                </a:solidFill>
                <a:effectLst>
                  <a:outerShdw blurRad="38100" dist="38100" dir="2700000" algn="tl">
                    <a:srgbClr val="000000"/>
                  </a:outerShdw>
                </a:effectLst>
                <a:cs typeface="+mn-cs"/>
              </a:rPr>
              <a:t>PE</a:t>
            </a:r>
          </a:p>
        </p:txBody>
      </p:sp>
      <p:sp>
        <p:nvSpPr>
          <p:cNvPr id="397320" name="Rectangle 8"/>
          <p:cNvSpPr>
            <a:spLocks noChangeArrowheads="1"/>
          </p:cNvSpPr>
          <p:nvPr/>
        </p:nvSpPr>
        <p:spPr bwMode="auto">
          <a:xfrm>
            <a:off x="3048000" y="3935413"/>
            <a:ext cx="1524000" cy="1030287"/>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99FF99"/>
                </a:solidFill>
                <a:effectLst>
                  <a:outerShdw blurRad="38100" dist="38100" dir="2700000" algn="tl">
                    <a:srgbClr val="000000"/>
                  </a:outerShdw>
                </a:effectLst>
                <a:cs typeface="+mn-cs"/>
              </a:rPr>
              <a:t>Music</a:t>
            </a:r>
          </a:p>
        </p:txBody>
      </p:sp>
      <p:sp>
        <p:nvSpPr>
          <p:cNvPr id="397321" name="Rectangle 9"/>
          <p:cNvSpPr>
            <a:spLocks noChangeArrowheads="1"/>
          </p:cNvSpPr>
          <p:nvPr/>
        </p:nvSpPr>
        <p:spPr bwMode="auto">
          <a:xfrm>
            <a:off x="6096000" y="2905125"/>
            <a:ext cx="1524000"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99FF99"/>
                </a:solidFill>
                <a:effectLst>
                  <a:outerShdw blurRad="38100" dist="38100" dir="2700000" algn="tl">
                    <a:srgbClr val="000000"/>
                  </a:outerShdw>
                </a:effectLst>
                <a:cs typeface="+mn-cs"/>
              </a:rPr>
              <a:t>Music</a:t>
            </a:r>
          </a:p>
        </p:txBody>
      </p:sp>
      <p:sp>
        <p:nvSpPr>
          <p:cNvPr id="397322" name="Rectangle 10"/>
          <p:cNvSpPr>
            <a:spLocks noChangeArrowheads="1"/>
          </p:cNvSpPr>
          <p:nvPr/>
        </p:nvSpPr>
        <p:spPr bwMode="auto">
          <a:xfrm>
            <a:off x="4572000" y="2905125"/>
            <a:ext cx="1524000"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FF66FF"/>
                </a:solidFill>
                <a:effectLst>
                  <a:outerShdw blurRad="38100" dist="38100" dir="2700000" algn="tl">
                    <a:srgbClr val="000000"/>
                  </a:outerShdw>
                </a:effectLst>
                <a:cs typeface="+mn-cs"/>
              </a:rPr>
              <a:t>Art</a:t>
            </a:r>
          </a:p>
        </p:txBody>
      </p:sp>
      <p:sp>
        <p:nvSpPr>
          <p:cNvPr id="397323" name="Rectangle 11"/>
          <p:cNvSpPr>
            <a:spLocks noChangeArrowheads="1"/>
          </p:cNvSpPr>
          <p:nvPr/>
        </p:nvSpPr>
        <p:spPr bwMode="auto">
          <a:xfrm>
            <a:off x="3048000" y="2905125"/>
            <a:ext cx="1524000"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F8F8F8"/>
                </a:solidFill>
                <a:effectLst>
                  <a:outerShdw blurRad="38100" dist="38100" dir="2700000" algn="tl">
                    <a:srgbClr val="000000"/>
                  </a:outerShdw>
                </a:effectLst>
                <a:cs typeface="+mn-cs"/>
              </a:rPr>
              <a:t>PE</a:t>
            </a:r>
          </a:p>
        </p:txBody>
      </p:sp>
      <p:grpSp>
        <p:nvGrpSpPr>
          <p:cNvPr id="2" name="Group 12"/>
          <p:cNvGrpSpPr>
            <a:grpSpLocks/>
          </p:cNvGrpSpPr>
          <p:nvPr/>
        </p:nvGrpSpPr>
        <p:grpSpPr bwMode="auto">
          <a:xfrm>
            <a:off x="1524000" y="2905125"/>
            <a:ext cx="1524000" cy="3090863"/>
            <a:chOff x="960" y="1830"/>
            <a:chExt cx="960" cy="1947"/>
          </a:xfrm>
        </p:grpSpPr>
        <p:sp>
          <p:nvSpPr>
            <p:cNvPr id="397325" name="Rectangle 13"/>
            <p:cNvSpPr>
              <a:spLocks noChangeArrowheads="1"/>
            </p:cNvSpPr>
            <p:nvPr/>
          </p:nvSpPr>
          <p:spPr bwMode="auto">
            <a:xfrm>
              <a:off x="960" y="3128"/>
              <a:ext cx="960" cy="649"/>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FFFF00"/>
                  </a:solidFill>
                  <a:effectLst>
                    <a:outerShdw blurRad="38100" dist="38100" dir="2700000" algn="tl">
                      <a:srgbClr val="000000"/>
                    </a:outerShdw>
                  </a:effectLst>
                  <a:cs typeface="+mn-cs"/>
                </a:rPr>
                <a:t>Teacher</a:t>
              </a:r>
            </a:p>
            <a:p>
              <a:pPr algn="ctr" eaLnBrk="0" hangingPunct="0">
                <a:spcBef>
                  <a:spcPct val="20000"/>
                </a:spcBef>
                <a:buClr>
                  <a:schemeClr val="hlink"/>
                </a:buClr>
                <a:buSzPct val="75000"/>
                <a:buFont typeface="Monotype Sorts" pitchFamily="2" charset="2"/>
                <a:buNone/>
                <a:defRPr/>
              </a:pPr>
              <a:r>
                <a:rPr lang="en-US">
                  <a:solidFill>
                    <a:srgbClr val="FFFF00"/>
                  </a:solidFill>
                  <a:effectLst>
                    <a:outerShdw blurRad="38100" dist="38100" dir="2700000" algn="tl">
                      <a:srgbClr val="000000"/>
                    </a:outerShdw>
                  </a:effectLst>
                  <a:cs typeface="+mn-cs"/>
                </a:rPr>
                <a:t>3C</a:t>
              </a:r>
            </a:p>
          </p:txBody>
        </p:sp>
        <p:sp>
          <p:nvSpPr>
            <p:cNvPr id="397326" name="Rectangle 14"/>
            <p:cNvSpPr>
              <a:spLocks noChangeArrowheads="1"/>
            </p:cNvSpPr>
            <p:nvPr/>
          </p:nvSpPr>
          <p:spPr bwMode="auto">
            <a:xfrm>
              <a:off x="960" y="2479"/>
              <a:ext cx="960" cy="649"/>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FFFF00"/>
                  </a:solidFill>
                  <a:effectLst>
                    <a:outerShdw blurRad="38100" dist="38100" dir="2700000" algn="tl">
                      <a:srgbClr val="000000"/>
                    </a:outerShdw>
                  </a:effectLst>
                  <a:cs typeface="+mn-cs"/>
                </a:rPr>
                <a:t>Teacher</a:t>
              </a:r>
            </a:p>
            <a:p>
              <a:pPr algn="ctr" eaLnBrk="0" hangingPunct="0">
                <a:spcBef>
                  <a:spcPct val="20000"/>
                </a:spcBef>
                <a:buClr>
                  <a:schemeClr val="hlink"/>
                </a:buClr>
                <a:buSzPct val="75000"/>
                <a:buFont typeface="Monotype Sorts" pitchFamily="2" charset="2"/>
                <a:buNone/>
                <a:defRPr/>
              </a:pPr>
              <a:r>
                <a:rPr lang="en-US">
                  <a:solidFill>
                    <a:srgbClr val="FFFF00"/>
                  </a:solidFill>
                  <a:effectLst>
                    <a:outerShdw blurRad="38100" dist="38100" dir="2700000" algn="tl">
                      <a:srgbClr val="000000"/>
                    </a:outerShdw>
                  </a:effectLst>
                  <a:cs typeface="+mn-cs"/>
                </a:rPr>
                <a:t>3B</a:t>
              </a:r>
            </a:p>
          </p:txBody>
        </p:sp>
        <p:sp>
          <p:nvSpPr>
            <p:cNvPr id="397327" name="Rectangle 15"/>
            <p:cNvSpPr>
              <a:spLocks noChangeArrowheads="1"/>
            </p:cNvSpPr>
            <p:nvPr/>
          </p:nvSpPr>
          <p:spPr bwMode="auto">
            <a:xfrm>
              <a:off x="960" y="1830"/>
              <a:ext cx="960" cy="649"/>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FFFF00"/>
                  </a:solidFill>
                  <a:effectLst>
                    <a:outerShdw blurRad="38100" dist="38100" dir="2700000" algn="tl">
                      <a:srgbClr val="000000"/>
                    </a:outerShdw>
                  </a:effectLst>
                  <a:cs typeface="+mn-cs"/>
                </a:rPr>
                <a:t>Teacher</a:t>
              </a:r>
            </a:p>
            <a:p>
              <a:pPr algn="ctr" eaLnBrk="0" hangingPunct="0">
                <a:spcBef>
                  <a:spcPct val="20000"/>
                </a:spcBef>
                <a:buClr>
                  <a:schemeClr val="hlink"/>
                </a:buClr>
                <a:buSzPct val="75000"/>
                <a:buFont typeface="Monotype Sorts" pitchFamily="2" charset="2"/>
                <a:buNone/>
                <a:defRPr/>
              </a:pPr>
              <a:r>
                <a:rPr lang="en-US">
                  <a:solidFill>
                    <a:srgbClr val="FFFF00"/>
                  </a:solidFill>
                  <a:effectLst>
                    <a:outerShdw blurRad="38100" dist="38100" dir="2700000" algn="tl">
                      <a:srgbClr val="000000"/>
                    </a:outerShdw>
                  </a:effectLst>
                  <a:cs typeface="+mn-cs"/>
                </a:rPr>
                <a:t>3A</a:t>
              </a:r>
            </a:p>
          </p:txBody>
        </p:sp>
      </p:grpSp>
      <p:grpSp>
        <p:nvGrpSpPr>
          <p:cNvPr id="3" name="Group 16"/>
          <p:cNvGrpSpPr>
            <a:grpSpLocks/>
          </p:cNvGrpSpPr>
          <p:nvPr/>
        </p:nvGrpSpPr>
        <p:grpSpPr bwMode="auto">
          <a:xfrm>
            <a:off x="3048000" y="1889125"/>
            <a:ext cx="4572000" cy="1016000"/>
            <a:chOff x="1920" y="1190"/>
            <a:chExt cx="2880" cy="640"/>
          </a:xfrm>
        </p:grpSpPr>
        <p:sp>
          <p:nvSpPr>
            <p:cNvPr id="397329" name="Rectangle 17"/>
            <p:cNvSpPr>
              <a:spLocks noChangeArrowheads="1"/>
            </p:cNvSpPr>
            <p:nvPr/>
          </p:nvSpPr>
          <p:spPr bwMode="auto">
            <a:xfrm>
              <a:off x="3840" y="1190"/>
              <a:ext cx="960" cy="64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F8F8F8"/>
                  </a:solidFill>
                  <a:effectLst>
                    <a:outerShdw blurRad="38100" dist="38100" dir="2700000" algn="tl">
                      <a:srgbClr val="000000"/>
                    </a:outerShdw>
                  </a:effectLst>
                  <a:cs typeface="+mn-cs"/>
                </a:rPr>
                <a:t>Day 3</a:t>
              </a:r>
            </a:p>
          </p:txBody>
        </p:sp>
        <p:sp>
          <p:nvSpPr>
            <p:cNvPr id="397330" name="Rectangle 18"/>
            <p:cNvSpPr>
              <a:spLocks noChangeArrowheads="1"/>
            </p:cNvSpPr>
            <p:nvPr/>
          </p:nvSpPr>
          <p:spPr bwMode="auto">
            <a:xfrm>
              <a:off x="2880" y="1190"/>
              <a:ext cx="960" cy="64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F8F8F8"/>
                  </a:solidFill>
                  <a:effectLst>
                    <a:outerShdw blurRad="38100" dist="38100" dir="2700000" algn="tl">
                      <a:srgbClr val="000000"/>
                    </a:outerShdw>
                  </a:effectLst>
                  <a:cs typeface="+mn-cs"/>
                </a:rPr>
                <a:t>Day 2</a:t>
              </a:r>
            </a:p>
          </p:txBody>
        </p:sp>
        <p:sp>
          <p:nvSpPr>
            <p:cNvPr id="397331" name="Rectangle 19"/>
            <p:cNvSpPr>
              <a:spLocks noChangeArrowheads="1"/>
            </p:cNvSpPr>
            <p:nvPr/>
          </p:nvSpPr>
          <p:spPr bwMode="auto">
            <a:xfrm>
              <a:off x="1920" y="1190"/>
              <a:ext cx="960" cy="64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a:solidFill>
                    <a:srgbClr val="F8F8F8"/>
                  </a:solidFill>
                  <a:effectLst>
                    <a:outerShdw blurRad="38100" dist="38100" dir="2700000" algn="tl">
                      <a:srgbClr val="000000"/>
                    </a:outerShdw>
                  </a:effectLst>
                  <a:cs typeface="+mn-cs"/>
                </a:rPr>
                <a:t>Day 1</a:t>
              </a:r>
            </a:p>
          </p:txBody>
        </p:sp>
      </p:grpSp>
      <p:sp>
        <p:nvSpPr>
          <p:cNvPr id="397332" name="Rectangle 20"/>
          <p:cNvSpPr>
            <a:spLocks noChangeArrowheads="1"/>
          </p:cNvSpPr>
          <p:nvPr/>
        </p:nvSpPr>
        <p:spPr bwMode="auto">
          <a:xfrm>
            <a:off x="1524000" y="1889125"/>
            <a:ext cx="1524000"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endParaRPr lang="en-US">
              <a:effectLst>
                <a:outerShdw blurRad="38100" dist="38100" dir="2700000" algn="tl">
                  <a:srgbClr val="000000"/>
                </a:outerShdw>
              </a:effectLst>
              <a:cs typeface="+mn-cs"/>
            </a:endParaRPr>
          </a:p>
        </p:txBody>
      </p:sp>
      <p:sp>
        <p:nvSpPr>
          <p:cNvPr id="37903" name="Line 21"/>
          <p:cNvSpPr>
            <a:spLocks noChangeShapeType="1"/>
          </p:cNvSpPr>
          <p:nvPr/>
        </p:nvSpPr>
        <p:spPr bwMode="auto">
          <a:xfrm>
            <a:off x="1536700" y="1874838"/>
            <a:ext cx="6096000" cy="0"/>
          </a:xfrm>
          <a:prstGeom prst="line">
            <a:avLst/>
          </a:prstGeom>
          <a:noFill/>
          <a:ln w="28575" cap="sq">
            <a:solidFill>
              <a:schemeClr val="tx1"/>
            </a:solidFill>
            <a:round/>
            <a:headEnd type="none" w="sm" len="sm"/>
            <a:tailEnd type="none" w="sm" len="sm"/>
          </a:ln>
        </p:spPr>
        <p:txBody>
          <a:bodyPr/>
          <a:lstStyle/>
          <a:p>
            <a:endParaRPr lang="en-US"/>
          </a:p>
        </p:txBody>
      </p:sp>
      <p:sp>
        <p:nvSpPr>
          <p:cNvPr id="37904" name="Line 22"/>
          <p:cNvSpPr>
            <a:spLocks noChangeShapeType="1"/>
          </p:cNvSpPr>
          <p:nvPr/>
        </p:nvSpPr>
        <p:spPr bwMode="auto">
          <a:xfrm>
            <a:off x="1574800" y="2943225"/>
            <a:ext cx="6096000" cy="0"/>
          </a:xfrm>
          <a:prstGeom prst="line">
            <a:avLst/>
          </a:prstGeom>
          <a:noFill/>
          <a:ln w="12700">
            <a:solidFill>
              <a:schemeClr val="tx1"/>
            </a:solidFill>
            <a:round/>
            <a:headEnd type="none" w="sm" len="sm"/>
            <a:tailEnd type="none" w="sm" len="sm"/>
          </a:ln>
        </p:spPr>
        <p:txBody>
          <a:bodyPr/>
          <a:lstStyle/>
          <a:p>
            <a:endParaRPr lang="en-US"/>
          </a:p>
        </p:txBody>
      </p:sp>
      <p:sp>
        <p:nvSpPr>
          <p:cNvPr id="37905" name="Line 23"/>
          <p:cNvSpPr>
            <a:spLocks noChangeShapeType="1"/>
          </p:cNvSpPr>
          <p:nvPr/>
        </p:nvSpPr>
        <p:spPr bwMode="auto">
          <a:xfrm>
            <a:off x="1524000" y="3935413"/>
            <a:ext cx="6096000" cy="0"/>
          </a:xfrm>
          <a:prstGeom prst="line">
            <a:avLst/>
          </a:prstGeom>
          <a:noFill/>
          <a:ln w="12700">
            <a:solidFill>
              <a:schemeClr val="tx1"/>
            </a:solidFill>
            <a:round/>
            <a:headEnd type="none" w="sm" len="sm"/>
            <a:tailEnd type="none" w="sm" len="sm"/>
          </a:ln>
        </p:spPr>
        <p:txBody>
          <a:bodyPr/>
          <a:lstStyle/>
          <a:p>
            <a:endParaRPr lang="en-US"/>
          </a:p>
        </p:txBody>
      </p:sp>
      <p:sp>
        <p:nvSpPr>
          <p:cNvPr id="37906" name="Line 24"/>
          <p:cNvSpPr>
            <a:spLocks noChangeShapeType="1"/>
          </p:cNvSpPr>
          <p:nvPr/>
        </p:nvSpPr>
        <p:spPr bwMode="auto">
          <a:xfrm>
            <a:off x="1524000" y="4965700"/>
            <a:ext cx="6096000" cy="0"/>
          </a:xfrm>
          <a:prstGeom prst="line">
            <a:avLst/>
          </a:prstGeom>
          <a:noFill/>
          <a:ln w="12700">
            <a:solidFill>
              <a:schemeClr val="tx1"/>
            </a:solidFill>
            <a:round/>
            <a:headEnd type="none" w="sm" len="sm"/>
            <a:tailEnd type="none" w="sm" len="sm"/>
          </a:ln>
        </p:spPr>
        <p:txBody>
          <a:bodyPr/>
          <a:lstStyle/>
          <a:p>
            <a:endParaRPr lang="en-US"/>
          </a:p>
        </p:txBody>
      </p:sp>
      <p:sp>
        <p:nvSpPr>
          <p:cNvPr id="37907" name="Line 25"/>
          <p:cNvSpPr>
            <a:spLocks noChangeShapeType="1"/>
          </p:cNvSpPr>
          <p:nvPr/>
        </p:nvSpPr>
        <p:spPr bwMode="auto">
          <a:xfrm>
            <a:off x="1524000" y="5995988"/>
            <a:ext cx="6096000" cy="0"/>
          </a:xfrm>
          <a:prstGeom prst="line">
            <a:avLst/>
          </a:prstGeom>
          <a:noFill/>
          <a:ln w="28575" cap="sq">
            <a:solidFill>
              <a:schemeClr val="tx1"/>
            </a:solidFill>
            <a:round/>
            <a:headEnd type="none" w="sm" len="sm"/>
            <a:tailEnd type="none" w="sm" len="sm"/>
          </a:ln>
        </p:spPr>
        <p:txBody>
          <a:bodyPr/>
          <a:lstStyle/>
          <a:p>
            <a:endParaRPr lang="en-US"/>
          </a:p>
        </p:txBody>
      </p:sp>
      <p:sp>
        <p:nvSpPr>
          <p:cNvPr id="37908" name="Line 26"/>
          <p:cNvSpPr>
            <a:spLocks noChangeShapeType="1"/>
          </p:cNvSpPr>
          <p:nvPr/>
        </p:nvSpPr>
        <p:spPr bwMode="auto">
          <a:xfrm>
            <a:off x="1524000" y="1889125"/>
            <a:ext cx="0" cy="4106863"/>
          </a:xfrm>
          <a:prstGeom prst="line">
            <a:avLst/>
          </a:prstGeom>
          <a:noFill/>
          <a:ln w="28575" cap="sq">
            <a:solidFill>
              <a:schemeClr val="tx1"/>
            </a:solidFill>
            <a:round/>
            <a:headEnd type="none" w="sm" len="sm"/>
            <a:tailEnd type="none" w="sm" len="sm"/>
          </a:ln>
        </p:spPr>
        <p:txBody>
          <a:bodyPr/>
          <a:lstStyle/>
          <a:p>
            <a:endParaRPr lang="en-US"/>
          </a:p>
        </p:txBody>
      </p:sp>
      <p:sp>
        <p:nvSpPr>
          <p:cNvPr id="37909" name="Line 27"/>
          <p:cNvSpPr>
            <a:spLocks noChangeShapeType="1"/>
          </p:cNvSpPr>
          <p:nvPr/>
        </p:nvSpPr>
        <p:spPr bwMode="auto">
          <a:xfrm>
            <a:off x="3048000" y="1889125"/>
            <a:ext cx="0" cy="4106863"/>
          </a:xfrm>
          <a:prstGeom prst="line">
            <a:avLst/>
          </a:prstGeom>
          <a:noFill/>
          <a:ln w="12700">
            <a:solidFill>
              <a:schemeClr val="tx1"/>
            </a:solidFill>
            <a:round/>
            <a:headEnd type="none" w="sm" len="sm"/>
            <a:tailEnd type="none" w="sm" len="sm"/>
          </a:ln>
        </p:spPr>
        <p:txBody>
          <a:bodyPr/>
          <a:lstStyle/>
          <a:p>
            <a:endParaRPr lang="en-US"/>
          </a:p>
        </p:txBody>
      </p:sp>
      <p:sp>
        <p:nvSpPr>
          <p:cNvPr id="37910" name="Line 28"/>
          <p:cNvSpPr>
            <a:spLocks noChangeShapeType="1"/>
          </p:cNvSpPr>
          <p:nvPr/>
        </p:nvSpPr>
        <p:spPr bwMode="auto">
          <a:xfrm>
            <a:off x="4572000" y="1889125"/>
            <a:ext cx="0" cy="4106863"/>
          </a:xfrm>
          <a:prstGeom prst="line">
            <a:avLst/>
          </a:prstGeom>
          <a:noFill/>
          <a:ln w="12700">
            <a:solidFill>
              <a:schemeClr val="tx1"/>
            </a:solidFill>
            <a:round/>
            <a:headEnd type="none" w="sm" len="sm"/>
            <a:tailEnd type="none" w="sm" len="sm"/>
          </a:ln>
        </p:spPr>
        <p:txBody>
          <a:bodyPr/>
          <a:lstStyle/>
          <a:p>
            <a:endParaRPr lang="en-US"/>
          </a:p>
        </p:txBody>
      </p:sp>
      <p:sp>
        <p:nvSpPr>
          <p:cNvPr id="37911" name="Line 29"/>
          <p:cNvSpPr>
            <a:spLocks noChangeShapeType="1"/>
          </p:cNvSpPr>
          <p:nvPr/>
        </p:nvSpPr>
        <p:spPr bwMode="auto">
          <a:xfrm>
            <a:off x="6096000" y="1889125"/>
            <a:ext cx="0" cy="4106863"/>
          </a:xfrm>
          <a:prstGeom prst="line">
            <a:avLst/>
          </a:prstGeom>
          <a:noFill/>
          <a:ln w="12700">
            <a:solidFill>
              <a:schemeClr val="tx1"/>
            </a:solidFill>
            <a:round/>
            <a:headEnd type="none" w="sm" len="sm"/>
            <a:tailEnd type="none" w="sm" len="sm"/>
          </a:ln>
        </p:spPr>
        <p:txBody>
          <a:bodyPr/>
          <a:lstStyle/>
          <a:p>
            <a:endParaRPr lang="en-US"/>
          </a:p>
        </p:txBody>
      </p:sp>
      <p:sp>
        <p:nvSpPr>
          <p:cNvPr id="37912" name="Line 30"/>
          <p:cNvSpPr>
            <a:spLocks noChangeShapeType="1"/>
          </p:cNvSpPr>
          <p:nvPr/>
        </p:nvSpPr>
        <p:spPr bwMode="auto">
          <a:xfrm>
            <a:off x="7620000" y="1889125"/>
            <a:ext cx="0" cy="4106863"/>
          </a:xfrm>
          <a:prstGeom prst="line">
            <a:avLst/>
          </a:prstGeom>
          <a:noFill/>
          <a:ln w="28575" cap="sq">
            <a:solidFill>
              <a:schemeClr val="tx1"/>
            </a:solidFill>
            <a:round/>
            <a:headEnd type="none" w="sm" len="sm"/>
            <a:tailEnd type="none" w="sm" len="sm"/>
          </a:ln>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97314"/>
                                        </p:tgtEl>
                                        <p:attrNameLst>
                                          <p:attrName>style.visibility</p:attrName>
                                        </p:attrNameLst>
                                      </p:cBhvr>
                                      <p:to>
                                        <p:strVal val="visible"/>
                                      </p:to>
                                    </p:set>
                                    <p:anim calcmode="lin" valueType="num">
                                      <p:cBhvr>
                                        <p:cTn id="7" dur="1000" fill="hold"/>
                                        <p:tgtEl>
                                          <p:spTgt spid="397314"/>
                                        </p:tgtEl>
                                        <p:attrNameLst>
                                          <p:attrName>ppt_w</p:attrName>
                                        </p:attrNameLst>
                                      </p:cBhvr>
                                      <p:tavLst>
                                        <p:tav tm="0">
                                          <p:val>
                                            <p:fltVal val="0"/>
                                          </p:val>
                                        </p:tav>
                                        <p:tav tm="100000">
                                          <p:val>
                                            <p:strVal val="#ppt_w"/>
                                          </p:val>
                                        </p:tav>
                                      </p:tavLst>
                                    </p:anim>
                                    <p:anim calcmode="lin" valueType="num">
                                      <p:cBhvr>
                                        <p:cTn id="8" dur="1000" fill="hold"/>
                                        <p:tgtEl>
                                          <p:spTgt spid="397314"/>
                                        </p:tgtEl>
                                        <p:attrNameLst>
                                          <p:attrName>ppt_h</p:attrName>
                                        </p:attrNameLst>
                                      </p:cBhvr>
                                      <p:tavLst>
                                        <p:tav tm="0">
                                          <p:val>
                                            <p:fltVal val="0"/>
                                          </p:val>
                                        </p:tav>
                                        <p:tav tm="100000">
                                          <p:val>
                                            <p:strVal val="#ppt_h"/>
                                          </p:val>
                                        </p:tav>
                                      </p:tavLst>
                                    </p:anim>
                                    <p:anim calcmode="lin" valueType="num">
                                      <p:cBhvr>
                                        <p:cTn id="9" dur="1000" fill="hold"/>
                                        <p:tgtEl>
                                          <p:spTgt spid="397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73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97323"/>
                                        </p:tgtEl>
                                        <p:attrNameLst>
                                          <p:attrName>style.visibility</p:attrName>
                                        </p:attrNameLst>
                                      </p:cBhvr>
                                      <p:to>
                                        <p:strVal val="visible"/>
                                      </p:to>
                                    </p:set>
                                    <p:anim calcmode="lin" valueType="num">
                                      <p:cBhvr additive="base">
                                        <p:cTn id="27" dur="500" fill="hold"/>
                                        <p:tgtEl>
                                          <p:spTgt spid="397323"/>
                                        </p:tgtEl>
                                        <p:attrNameLst>
                                          <p:attrName>ppt_x</p:attrName>
                                        </p:attrNameLst>
                                      </p:cBhvr>
                                      <p:tavLst>
                                        <p:tav tm="0">
                                          <p:val>
                                            <p:strVal val="#ppt_x"/>
                                          </p:val>
                                        </p:tav>
                                        <p:tav tm="100000">
                                          <p:val>
                                            <p:strVal val="#ppt_x"/>
                                          </p:val>
                                        </p:tav>
                                      </p:tavLst>
                                    </p:anim>
                                    <p:anim calcmode="lin" valueType="num">
                                      <p:cBhvr additive="base">
                                        <p:cTn id="28" dur="500" fill="hold"/>
                                        <p:tgtEl>
                                          <p:spTgt spid="39732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200"/>
                                  </p:stCondLst>
                                  <p:childTnLst>
                                    <p:set>
                                      <p:cBhvr>
                                        <p:cTn id="31" dur="1" fill="hold">
                                          <p:stCondLst>
                                            <p:cond delay="0"/>
                                          </p:stCondLst>
                                        </p:cTn>
                                        <p:tgtEl>
                                          <p:spTgt spid="397322"/>
                                        </p:tgtEl>
                                        <p:attrNameLst>
                                          <p:attrName>style.visibility</p:attrName>
                                        </p:attrNameLst>
                                      </p:cBhvr>
                                      <p:to>
                                        <p:strVal val="visible"/>
                                      </p:to>
                                    </p:set>
                                    <p:anim calcmode="lin" valueType="num">
                                      <p:cBhvr additive="base">
                                        <p:cTn id="32" dur="500" fill="hold"/>
                                        <p:tgtEl>
                                          <p:spTgt spid="397322"/>
                                        </p:tgtEl>
                                        <p:attrNameLst>
                                          <p:attrName>ppt_x</p:attrName>
                                        </p:attrNameLst>
                                      </p:cBhvr>
                                      <p:tavLst>
                                        <p:tav tm="0">
                                          <p:val>
                                            <p:strVal val="#ppt_x"/>
                                          </p:val>
                                        </p:tav>
                                        <p:tav tm="100000">
                                          <p:val>
                                            <p:strVal val="#ppt_x"/>
                                          </p:val>
                                        </p:tav>
                                      </p:tavLst>
                                    </p:anim>
                                    <p:anim calcmode="lin" valueType="num">
                                      <p:cBhvr additive="base">
                                        <p:cTn id="33" dur="500" fill="hold"/>
                                        <p:tgtEl>
                                          <p:spTgt spid="397322"/>
                                        </p:tgtEl>
                                        <p:attrNameLst>
                                          <p:attrName>ppt_y</p:attrName>
                                        </p:attrNameLst>
                                      </p:cBhvr>
                                      <p:tavLst>
                                        <p:tav tm="0">
                                          <p:val>
                                            <p:strVal val="1+#ppt_h/2"/>
                                          </p:val>
                                        </p:tav>
                                        <p:tav tm="100000">
                                          <p:val>
                                            <p:strVal val="#ppt_y"/>
                                          </p:val>
                                        </p:tav>
                                      </p:tavLst>
                                    </p:anim>
                                  </p:childTnLst>
                                </p:cTn>
                              </p:par>
                            </p:childTnLst>
                          </p:cTn>
                        </p:par>
                        <p:par>
                          <p:cTn id="34" fill="hold">
                            <p:stCondLst>
                              <p:cond delay="1200"/>
                            </p:stCondLst>
                            <p:childTnLst>
                              <p:par>
                                <p:cTn id="35" presetID="2" presetClass="entr" presetSubtype="4" fill="hold" grpId="0" nodeType="afterEffect">
                                  <p:stCondLst>
                                    <p:cond delay="200"/>
                                  </p:stCondLst>
                                  <p:childTnLst>
                                    <p:set>
                                      <p:cBhvr>
                                        <p:cTn id="36" dur="1" fill="hold">
                                          <p:stCondLst>
                                            <p:cond delay="0"/>
                                          </p:stCondLst>
                                        </p:cTn>
                                        <p:tgtEl>
                                          <p:spTgt spid="397321"/>
                                        </p:tgtEl>
                                        <p:attrNameLst>
                                          <p:attrName>style.visibility</p:attrName>
                                        </p:attrNameLst>
                                      </p:cBhvr>
                                      <p:to>
                                        <p:strVal val="visible"/>
                                      </p:to>
                                    </p:set>
                                    <p:anim calcmode="lin" valueType="num">
                                      <p:cBhvr additive="base">
                                        <p:cTn id="37" dur="500" fill="hold"/>
                                        <p:tgtEl>
                                          <p:spTgt spid="397321"/>
                                        </p:tgtEl>
                                        <p:attrNameLst>
                                          <p:attrName>ppt_x</p:attrName>
                                        </p:attrNameLst>
                                      </p:cBhvr>
                                      <p:tavLst>
                                        <p:tav tm="0">
                                          <p:val>
                                            <p:strVal val="#ppt_x"/>
                                          </p:val>
                                        </p:tav>
                                        <p:tav tm="100000">
                                          <p:val>
                                            <p:strVal val="#ppt_x"/>
                                          </p:val>
                                        </p:tav>
                                      </p:tavLst>
                                    </p:anim>
                                    <p:anim calcmode="lin" valueType="num">
                                      <p:cBhvr additive="base">
                                        <p:cTn id="38" dur="500" fill="hold"/>
                                        <p:tgtEl>
                                          <p:spTgt spid="3973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7319"/>
                                        </p:tgtEl>
                                        <p:attrNameLst>
                                          <p:attrName>style.visibility</p:attrName>
                                        </p:attrNameLst>
                                      </p:cBhvr>
                                      <p:to>
                                        <p:strVal val="visible"/>
                                      </p:to>
                                    </p:set>
                                    <p:anim calcmode="lin" valueType="num">
                                      <p:cBhvr additive="base">
                                        <p:cTn id="43" dur="500" fill="hold"/>
                                        <p:tgtEl>
                                          <p:spTgt spid="397319"/>
                                        </p:tgtEl>
                                        <p:attrNameLst>
                                          <p:attrName>ppt_x</p:attrName>
                                        </p:attrNameLst>
                                      </p:cBhvr>
                                      <p:tavLst>
                                        <p:tav tm="0">
                                          <p:val>
                                            <p:strVal val="#ppt_x"/>
                                          </p:val>
                                        </p:tav>
                                        <p:tav tm="100000">
                                          <p:val>
                                            <p:strVal val="#ppt_x"/>
                                          </p:val>
                                        </p:tav>
                                      </p:tavLst>
                                    </p:anim>
                                    <p:anim calcmode="lin" valueType="num">
                                      <p:cBhvr additive="base">
                                        <p:cTn id="44" dur="500" fill="hold"/>
                                        <p:tgtEl>
                                          <p:spTgt spid="397319"/>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grpId="0" nodeType="afterEffect">
                                  <p:stCondLst>
                                    <p:cond delay="200"/>
                                  </p:stCondLst>
                                  <p:childTnLst>
                                    <p:set>
                                      <p:cBhvr>
                                        <p:cTn id="47" dur="1" fill="hold">
                                          <p:stCondLst>
                                            <p:cond delay="0"/>
                                          </p:stCondLst>
                                        </p:cTn>
                                        <p:tgtEl>
                                          <p:spTgt spid="397318"/>
                                        </p:tgtEl>
                                        <p:attrNameLst>
                                          <p:attrName>style.visibility</p:attrName>
                                        </p:attrNameLst>
                                      </p:cBhvr>
                                      <p:to>
                                        <p:strVal val="visible"/>
                                      </p:to>
                                    </p:set>
                                    <p:anim calcmode="lin" valueType="num">
                                      <p:cBhvr additive="base">
                                        <p:cTn id="48" dur="500" fill="hold"/>
                                        <p:tgtEl>
                                          <p:spTgt spid="397318"/>
                                        </p:tgtEl>
                                        <p:attrNameLst>
                                          <p:attrName>ppt_x</p:attrName>
                                        </p:attrNameLst>
                                      </p:cBhvr>
                                      <p:tavLst>
                                        <p:tav tm="0">
                                          <p:val>
                                            <p:strVal val="#ppt_x"/>
                                          </p:val>
                                        </p:tav>
                                        <p:tav tm="100000">
                                          <p:val>
                                            <p:strVal val="#ppt_x"/>
                                          </p:val>
                                        </p:tav>
                                      </p:tavLst>
                                    </p:anim>
                                    <p:anim calcmode="lin" valueType="num">
                                      <p:cBhvr additive="base">
                                        <p:cTn id="49" dur="500" fill="hold"/>
                                        <p:tgtEl>
                                          <p:spTgt spid="397318"/>
                                        </p:tgtEl>
                                        <p:attrNameLst>
                                          <p:attrName>ppt_y</p:attrName>
                                        </p:attrNameLst>
                                      </p:cBhvr>
                                      <p:tavLst>
                                        <p:tav tm="0">
                                          <p:val>
                                            <p:strVal val="1+#ppt_h/2"/>
                                          </p:val>
                                        </p:tav>
                                        <p:tav tm="100000">
                                          <p:val>
                                            <p:strVal val="#ppt_y"/>
                                          </p:val>
                                        </p:tav>
                                      </p:tavLst>
                                    </p:anim>
                                  </p:childTnLst>
                                </p:cTn>
                              </p:par>
                            </p:childTnLst>
                          </p:cTn>
                        </p:par>
                        <p:par>
                          <p:cTn id="50" fill="hold">
                            <p:stCondLst>
                              <p:cond delay="1200"/>
                            </p:stCondLst>
                            <p:childTnLst>
                              <p:par>
                                <p:cTn id="51" presetID="2" presetClass="entr" presetSubtype="4" fill="hold" grpId="0" nodeType="afterEffect">
                                  <p:stCondLst>
                                    <p:cond delay="200"/>
                                  </p:stCondLst>
                                  <p:childTnLst>
                                    <p:set>
                                      <p:cBhvr>
                                        <p:cTn id="52" dur="1" fill="hold">
                                          <p:stCondLst>
                                            <p:cond delay="0"/>
                                          </p:stCondLst>
                                        </p:cTn>
                                        <p:tgtEl>
                                          <p:spTgt spid="397320"/>
                                        </p:tgtEl>
                                        <p:attrNameLst>
                                          <p:attrName>style.visibility</p:attrName>
                                        </p:attrNameLst>
                                      </p:cBhvr>
                                      <p:to>
                                        <p:strVal val="visible"/>
                                      </p:to>
                                    </p:set>
                                    <p:anim calcmode="lin" valueType="num">
                                      <p:cBhvr additive="base">
                                        <p:cTn id="53" dur="500" fill="hold"/>
                                        <p:tgtEl>
                                          <p:spTgt spid="397320"/>
                                        </p:tgtEl>
                                        <p:attrNameLst>
                                          <p:attrName>ppt_x</p:attrName>
                                        </p:attrNameLst>
                                      </p:cBhvr>
                                      <p:tavLst>
                                        <p:tav tm="0">
                                          <p:val>
                                            <p:strVal val="#ppt_x"/>
                                          </p:val>
                                        </p:tav>
                                        <p:tav tm="100000">
                                          <p:val>
                                            <p:strVal val="#ppt_x"/>
                                          </p:val>
                                        </p:tav>
                                      </p:tavLst>
                                    </p:anim>
                                    <p:anim calcmode="lin" valueType="num">
                                      <p:cBhvr additive="base">
                                        <p:cTn id="54" dur="500" fill="hold"/>
                                        <p:tgtEl>
                                          <p:spTgt spid="3973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97315"/>
                                        </p:tgtEl>
                                        <p:attrNameLst>
                                          <p:attrName>style.visibility</p:attrName>
                                        </p:attrNameLst>
                                      </p:cBhvr>
                                      <p:to>
                                        <p:strVal val="visible"/>
                                      </p:to>
                                    </p:set>
                                    <p:anim calcmode="lin" valueType="num">
                                      <p:cBhvr additive="base">
                                        <p:cTn id="59" dur="500" fill="hold"/>
                                        <p:tgtEl>
                                          <p:spTgt spid="397315"/>
                                        </p:tgtEl>
                                        <p:attrNameLst>
                                          <p:attrName>ppt_x</p:attrName>
                                        </p:attrNameLst>
                                      </p:cBhvr>
                                      <p:tavLst>
                                        <p:tav tm="0">
                                          <p:val>
                                            <p:strVal val="#ppt_x"/>
                                          </p:val>
                                        </p:tav>
                                        <p:tav tm="100000">
                                          <p:val>
                                            <p:strVal val="#ppt_x"/>
                                          </p:val>
                                        </p:tav>
                                      </p:tavLst>
                                    </p:anim>
                                    <p:anim calcmode="lin" valueType="num">
                                      <p:cBhvr additive="base">
                                        <p:cTn id="60" dur="500" fill="hold"/>
                                        <p:tgtEl>
                                          <p:spTgt spid="397315"/>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2" presetClass="entr" presetSubtype="4" fill="hold" grpId="0" nodeType="afterEffect">
                                  <p:stCondLst>
                                    <p:cond delay="200"/>
                                  </p:stCondLst>
                                  <p:childTnLst>
                                    <p:set>
                                      <p:cBhvr>
                                        <p:cTn id="63" dur="1" fill="hold">
                                          <p:stCondLst>
                                            <p:cond delay="0"/>
                                          </p:stCondLst>
                                        </p:cTn>
                                        <p:tgtEl>
                                          <p:spTgt spid="397317"/>
                                        </p:tgtEl>
                                        <p:attrNameLst>
                                          <p:attrName>style.visibility</p:attrName>
                                        </p:attrNameLst>
                                      </p:cBhvr>
                                      <p:to>
                                        <p:strVal val="visible"/>
                                      </p:to>
                                    </p:set>
                                    <p:anim calcmode="lin" valueType="num">
                                      <p:cBhvr additive="base">
                                        <p:cTn id="64" dur="500" fill="hold"/>
                                        <p:tgtEl>
                                          <p:spTgt spid="397317"/>
                                        </p:tgtEl>
                                        <p:attrNameLst>
                                          <p:attrName>ppt_x</p:attrName>
                                        </p:attrNameLst>
                                      </p:cBhvr>
                                      <p:tavLst>
                                        <p:tav tm="0">
                                          <p:val>
                                            <p:strVal val="#ppt_x"/>
                                          </p:val>
                                        </p:tav>
                                        <p:tav tm="100000">
                                          <p:val>
                                            <p:strVal val="#ppt_x"/>
                                          </p:val>
                                        </p:tav>
                                      </p:tavLst>
                                    </p:anim>
                                    <p:anim calcmode="lin" valueType="num">
                                      <p:cBhvr additive="base">
                                        <p:cTn id="65" dur="500" fill="hold"/>
                                        <p:tgtEl>
                                          <p:spTgt spid="397317"/>
                                        </p:tgtEl>
                                        <p:attrNameLst>
                                          <p:attrName>ppt_y</p:attrName>
                                        </p:attrNameLst>
                                      </p:cBhvr>
                                      <p:tavLst>
                                        <p:tav tm="0">
                                          <p:val>
                                            <p:strVal val="1+#ppt_h/2"/>
                                          </p:val>
                                        </p:tav>
                                        <p:tav tm="100000">
                                          <p:val>
                                            <p:strVal val="#ppt_y"/>
                                          </p:val>
                                        </p:tav>
                                      </p:tavLst>
                                    </p:anim>
                                  </p:childTnLst>
                                </p:cTn>
                              </p:par>
                            </p:childTnLst>
                          </p:cTn>
                        </p:par>
                        <p:par>
                          <p:cTn id="66" fill="hold">
                            <p:stCondLst>
                              <p:cond delay="1200"/>
                            </p:stCondLst>
                            <p:childTnLst>
                              <p:par>
                                <p:cTn id="67" presetID="2" presetClass="entr" presetSubtype="4" fill="hold" grpId="0" nodeType="afterEffect">
                                  <p:stCondLst>
                                    <p:cond delay="200"/>
                                  </p:stCondLst>
                                  <p:childTnLst>
                                    <p:set>
                                      <p:cBhvr>
                                        <p:cTn id="68" dur="1" fill="hold">
                                          <p:stCondLst>
                                            <p:cond delay="0"/>
                                          </p:stCondLst>
                                        </p:cTn>
                                        <p:tgtEl>
                                          <p:spTgt spid="397316"/>
                                        </p:tgtEl>
                                        <p:attrNameLst>
                                          <p:attrName>style.visibility</p:attrName>
                                        </p:attrNameLst>
                                      </p:cBhvr>
                                      <p:to>
                                        <p:strVal val="visible"/>
                                      </p:to>
                                    </p:set>
                                    <p:anim calcmode="lin" valueType="num">
                                      <p:cBhvr additive="base">
                                        <p:cTn id="69" dur="500" fill="hold"/>
                                        <p:tgtEl>
                                          <p:spTgt spid="397316"/>
                                        </p:tgtEl>
                                        <p:attrNameLst>
                                          <p:attrName>ppt_x</p:attrName>
                                        </p:attrNameLst>
                                      </p:cBhvr>
                                      <p:tavLst>
                                        <p:tav tm="0">
                                          <p:val>
                                            <p:strVal val="#ppt_x"/>
                                          </p:val>
                                        </p:tav>
                                        <p:tav tm="100000">
                                          <p:val>
                                            <p:strVal val="#ppt_x"/>
                                          </p:val>
                                        </p:tav>
                                      </p:tavLst>
                                    </p:anim>
                                    <p:anim calcmode="lin" valueType="num">
                                      <p:cBhvr additive="base">
                                        <p:cTn id="70" dur="500" fill="hold"/>
                                        <p:tgtEl>
                                          <p:spTgt spid="397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4" grpId="0" animBg="1" autoUpdateAnimBg="0"/>
      <p:bldP spid="397315" grpId="0" autoUpdateAnimBg="0"/>
      <p:bldP spid="397316" grpId="0" autoUpdateAnimBg="0"/>
      <p:bldP spid="397317" grpId="0" autoUpdateAnimBg="0"/>
      <p:bldP spid="397318" grpId="0" autoUpdateAnimBg="0"/>
      <p:bldP spid="397319" grpId="0" autoUpdateAnimBg="0"/>
      <p:bldP spid="397320" grpId="0" autoUpdateAnimBg="0"/>
      <p:bldP spid="397321" grpId="0" autoUpdateAnimBg="0"/>
      <p:bldP spid="397322" grpId="0" autoUpdateAnimBg="0"/>
      <p:bldP spid="39732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06438" y="2105025"/>
            <a:ext cx="8318500" cy="3862388"/>
          </a:xfrm>
          <a:prstGeom prst="roundRect">
            <a:avLst>
              <a:gd name="adj" fmla="val 8866"/>
            </a:avLst>
          </a:prstGeom>
          <a:solidFill>
            <a:schemeClr val="tx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14018" name="Rectangle 1026"/>
          <p:cNvSpPr>
            <a:spLocks noGrp="1" noChangeArrowheads="1"/>
          </p:cNvSpPr>
          <p:nvPr>
            <p:ph type="title"/>
          </p:nvPr>
        </p:nvSpPr>
        <p:spPr/>
        <p:txBody>
          <a:bodyPr/>
          <a:lstStyle/>
          <a:p>
            <a:pPr eaLnBrk="1" fontAlgn="auto" hangingPunct="1">
              <a:spcAft>
                <a:spcPts val="0"/>
              </a:spcAft>
              <a:defRPr/>
            </a:pPr>
            <a:r>
              <a:rPr lang="en-US" dirty="0" smtClean="0"/>
              <a:t>Encore Classes 6-Day Rotation</a:t>
            </a:r>
          </a:p>
        </p:txBody>
      </p:sp>
      <p:sp>
        <p:nvSpPr>
          <p:cNvPr id="214019" name="Rectangle 1027"/>
          <p:cNvSpPr>
            <a:spLocks noChangeArrowheads="1"/>
          </p:cNvSpPr>
          <p:nvPr/>
        </p:nvSpPr>
        <p:spPr bwMode="auto">
          <a:xfrm>
            <a:off x="7651750" y="4778375"/>
            <a:ext cx="1095375"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F8F8F8"/>
                </a:solidFill>
                <a:effectLst>
                  <a:outerShdw blurRad="38100" dist="38100" dir="2700000" algn="tl">
                    <a:srgbClr val="000000"/>
                  </a:outerShdw>
                </a:effectLst>
              </a:rPr>
              <a:t>PE</a:t>
            </a:r>
            <a:endParaRPr lang="en-US" sz="2000" b="1" dirty="0">
              <a:solidFill>
                <a:srgbClr val="F8F8F8"/>
              </a:solidFill>
              <a:effectLst>
                <a:outerShdw blurRad="38100" dist="38100" dir="2700000" algn="tl">
                  <a:srgbClr val="000000"/>
                </a:outerShdw>
              </a:effectLst>
            </a:endParaRPr>
          </a:p>
        </p:txBody>
      </p:sp>
      <p:sp>
        <p:nvSpPr>
          <p:cNvPr id="214020" name="Rectangle 1028"/>
          <p:cNvSpPr>
            <a:spLocks noChangeArrowheads="1"/>
          </p:cNvSpPr>
          <p:nvPr/>
        </p:nvSpPr>
        <p:spPr bwMode="auto">
          <a:xfrm>
            <a:off x="7651750" y="3762375"/>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FFC000"/>
                </a:solidFill>
                <a:effectLst>
                  <a:outerShdw blurRad="38100" dist="38100" dir="2700000" algn="tl">
                    <a:srgbClr val="000000"/>
                  </a:outerShdw>
                </a:effectLst>
              </a:rPr>
              <a:t>Library</a:t>
            </a:r>
            <a:endParaRPr lang="en-US" sz="2000" b="1" dirty="0">
              <a:solidFill>
                <a:srgbClr val="FFC000"/>
              </a:solidFill>
              <a:effectLst>
                <a:outerShdw blurRad="38100" dist="38100" dir="2700000" algn="tl">
                  <a:srgbClr val="000000"/>
                </a:outerShdw>
              </a:effectLst>
            </a:endParaRPr>
          </a:p>
        </p:txBody>
      </p:sp>
      <p:sp>
        <p:nvSpPr>
          <p:cNvPr id="214021" name="Rectangle 1029"/>
          <p:cNvSpPr>
            <a:spLocks noChangeArrowheads="1"/>
          </p:cNvSpPr>
          <p:nvPr/>
        </p:nvSpPr>
        <p:spPr bwMode="auto">
          <a:xfrm>
            <a:off x="7651750" y="2746375"/>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99FF99"/>
                </a:solidFill>
                <a:effectLst>
                  <a:outerShdw blurRad="38100" dist="38100" dir="2700000" algn="tl">
                    <a:srgbClr val="000000"/>
                  </a:outerShdw>
                </a:effectLst>
              </a:rPr>
              <a:t>Music</a:t>
            </a:r>
            <a:endParaRPr lang="en-US" sz="2000" b="1" dirty="0">
              <a:solidFill>
                <a:srgbClr val="99FF99"/>
              </a:solidFill>
              <a:effectLst>
                <a:outerShdw blurRad="38100" dist="38100" dir="2700000" algn="tl">
                  <a:srgbClr val="000000"/>
                </a:outerShdw>
              </a:effectLst>
            </a:endParaRPr>
          </a:p>
        </p:txBody>
      </p:sp>
      <p:sp>
        <p:nvSpPr>
          <p:cNvPr id="214022" name="Rectangle 1030"/>
          <p:cNvSpPr>
            <a:spLocks noChangeArrowheads="1"/>
          </p:cNvSpPr>
          <p:nvPr/>
        </p:nvSpPr>
        <p:spPr bwMode="auto">
          <a:xfrm>
            <a:off x="6557963" y="4778375"/>
            <a:ext cx="1093787"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99FF99"/>
                </a:solidFill>
                <a:effectLst>
                  <a:outerShdw blurRad="38100" dist="38100" dir="2700000" algn="tl">
                    <a:srgbClr val="000000"/>
                  </a:outerShdw>
                </a:effectLst>
              </a:rPr>
              <a:t>Music</a:t>
            </a:r>
            <a:endParaRPr lang="en-US" sz="2000" b="1" dirty="0">
              <a:solidFill>
                <a:srgbClr val="99FF99"/>
              </a:solidFill>
              <a:effectLst>
                <a:outerShdw blurRad="38100" dist="38100" dir="2700000" algn="tl">
                  <a:srgbClr val="000000"/>
                </a:outerShdw>
              </a:effectLst>
            </a:endParaRPr>
          </a:p>
        </p:txBody>
      </p:sp>
      <p:sp>
        <p:nvSpPr>
          <p:cNvPr id="214023" name="Rectangle 1031"/>
          <p:cNvSpPr>
            <a:spLocks noChangeArrowheads="1"/>
          </p:cNvSpPr>
          <p:nvPr/>
        </p:nvSpPr>
        <p:spPr bwMode="auto">
          <a:xfrm>
            <a:off x="6557963" y="3762375"/>
            <a:ext cx="1093787"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F8F8F8"/>
                </a:solidFill>
                <a:effectLst>
                  <a:outerShdw blurRad="38100" dist="38100" dir="2700000" algn="tl">
                    <a:srgbClr val="000000"/>
                  </a:outerShdw>
                </a:effectLst>
              </a:rPr>
              <a:t>PE</a:t>
            </a:r>
            <a:endParaRPr lang="en-US" sz="2000" b="1" dirty="0">
              <a:solidFill>
                <a:srgbClr val="F8F8F8"/>
              </a:solidFill>
              <a:effectLst>
                <a:outerShdw blurRad="38100" dist="38100" dir="2700000" algn="tl">
                  <a:srgbClr val="000000"/>
                </a:outerShdw>
              </a:effectLst>
            </a:endParaRPr>
          </a:p>
        </p:txBody>
      </p:sp>
      <p:sp>
        <p:nvSpPr>
          <p:cNvPr id="214024" name="Rectangle 1032"/>
          <p:cNvSpPr>
            <a:spLocks noChangeArrowheads="1"/>
          </p:cNvSpPr>
          <p:nvPr/>
        </p:nvSpPr>
        <p:spPr bwMode="auto">
          <a:xfrm>
            <a:off x="6557963" y="2746375"/>
            <a:ext cx="1093787"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FFC000"/>
                </a:solidFill>
                <a:effectLst>
                  <a:outerShdw blurRad="38100" dist="38100" dir="2700000" algn="tl">
                    <a:srgbClr val="000000"/>
                  </a:outerShdw>
                </a:effectLst>
              </a:rPr>
              <a:t>Library</a:t>
            </a:r>
            <a:endParaRPr lang="en-US" sz="2000" b="1" dirty="0">
              <a:solidFill>
                <a:srgbClr val="FFC000"/>
              </a:solidFill>
              <a:effectLst>
                <a:outerShdw blurRad="38100" dist="38100" dir="2700000" algn="tl">
                  <a:srgbClr val="000000"/>
                </a:outerShdw>
              </a:effectLst>
            </a:endParaRPr>
          </a:p>
        </p:txBody>
      </p:sp>
      <p:sp>
        <p:nvSpPr>
          <p:cNvPr id="214025" name="Rectangle 1033"/>
          <p:cNvSpPr>
            <a:spLocks noChangeArrowheads="1"/>
          </p:cNvSpPr>
          <p:nvPr/>
        </p:nvSpPr>
        <p:spPr bwMode="auto">
          <a:xfrm>
            <a:off x="3271838" y="4778375"/>
            <a:ext cx="1095375"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99FF99"/>
                </a:solidFill>
                <a:effectLst>
                  <a:outerShdw blurRad="38100" dist="38100" dir="2700000" algn="tl">
                    <a:srgbClr val="000000"/>
                  </a:outerShdw>
                </a:effectLst>
              </a:rPr>
              <a:t>Music</a:t>
            </a:r>
            <a:endParaRPr lang="en-US" sz="2000" b="1" dirty="0">
              <a:solidFill>
                <a:srgbClr val="99FF99"/>
              </a:solidFill>
              <a:effectLst>
                <a:outerShdw blurRad="38100" dist="38100" dir="2700000" algn="tl">
                  <a:srgbClr val="000000"/>
                </a:outerShdw>
              </a:effectLst>
            </a:endParaRPr>
          </a:p>
        </p:txBody>
      </p:sp>
      <p:sp>
        <p:nvSpPr>
          <p:cNvPr id="214026" name="Rectangle 1034"/>
          <p:cNvSpPr>
            <a:spLocks noChangeArrowheads="1"/>
          </p:cNvSpPr>
          <p:nvPr/>
        </p:nvSpPr>
        <p:spPr bwMode="auto">
          <a:xfrm>
            <a:off x="3271838" y="3762375"/>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PE</a:t>
            </a:r>
          </a:p>
        </p:txBody>
      </p:sp>
      <p:sp>
        <p:nvSpPr>
          <p:cNvPr id="214027" name="Rectangle 1035"/>
          <p:cNvSpPr>
            <a:spLocks noChangeArrowheads="1"/>
          </p:cNvSpPr>
          <p:nvPr/>
        </p:nvSpPr>
        <p:spPr bwMode="auto">
          <a:xfrm>
            <a:off x="3271838" y="2746375"/>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FF66FF"/>
                </a:solidFill>
                <a:effectLst>
                  <a:outerShdw blurRad="38100" dist="38100" dir="2700000" algn="tl">
                    <a:srgbClr val="000000"/>
                  </a:outerShdw>
                </a:effectLst>
                <a:cs typeface="+mn-cs"/>
              </a:rPr>
              <a:t>Art</a:t>
            </a:r>
            <a:endParaRPr lang="en-US" sz="2000" b="1" dirty="0">
              <a:solidFill>
                <a:srgbClr val="FF66FF"/>
              </a:solidFill>
              <a:effectLst>
                <a:outerShdw blurRad="38100" dist="38100" dir="2700000" algn="tl">
                  <a:srgbClr val="000000"/>
                </a:outerShdw>
              </a:effectLst>
              <a:cs typeface="+mn-cs"/>
            </a:endParaRPr>
          </a:p>
        </p:txBody>
      </p:sp>
      <p:sp>
        <p:nvSpPr>
          <p:cNvPr id="214028" name="Rectangle 1036"/>
          <p:cNvSpPr>
            <a:spLocks noChangeArrowheads="1"/>
          </p:cNvSpPr>
          <p:nvPr/>
        </p:nvSpPr>
        <p:spPr bwMode="auto">
          <a:xfrm>
            <a:off x="5462588" y="4778375"/>
            <a:ext cx="1095375"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FF66FF"/>
                </a:solidFill>
                <a:effectLst>
                  <a:outerShdw blurRad="38100" dist="38100" dir="2700000" algn="tl">
                    <a:srgbClr val="000000"/>
                  </a:outerShdw>
                </a:effectLst>
              </a:rPr>
              <a:t>Art</a:t>
            </a:r>
            <a:endParaRPr lang="en-US" sz="2000" b="1" dirty="0">
              <a:solidFill>
                <a:srgbClr val="FF66FF"/>
              </a:solidFill>
              <a:effectLst>
                <a:outerShdw blurRad="38100" dist="38100" dir="2700000" algn="tl">
                  <a:srgbClr val="000000"/>
                </a:outerShdw>
              </a:effectLst>
            </a:endParaRPr>
          </a:p>
        </p:txBody>
      </p:sp>
      <p:sp>
        <p:nvSpPr>
          <p:cNvPr id="214029" name="Rectangle 1037"/>
          <p:cNvSpPr>
            <a:spLocks noChangeArrowheads="1"/>
          </p:cNvSpPr>
          <p:nvPr/>
        </p:nvSpPr>
        <p:spPr bwMode="auto">
          <a:xfrm>
            <a:off x="4367213" y="4778375"/>
            <a:ext cx="1095375"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a:solidFill>
                  <a:srgbClr val="F8F8F8"/>
                </a:solidFill>
                <a:effectLst>
                  <a:outerShdw blurRad="38100" dist="38100" dir="2700000" algn="tl">
                    <a:srgbClr val="000000"/>
                  </a:outerShdw>
                </a:effectLst>
                <a:cs typeface="+mn-cs"/>
              </a:rPr>
              <a:t>PE</a:t>
            </a:r>
          </a:p>
        </p:txBody>
      </p:sp>
      <p:sp>
        <p:nvSpPr>
          <p:cNvPr id="214030" name="Rectangle 1038"/>
          <p:cNvSpPr>
            <a:spLocks noChangeArrowheads="1"/>
          </p:cNvSpPr>
          <p:nvPr/>
        </p:nvSpPr>
        <p:spPr bwMode="auto">
          <a:xfrm>
            <a:off x="2178050" y="4778375"/>
            <a:ext cx="1093788"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defRPr/>
            </a:pPr>
            <a:r>
              <a:rPr lang="en-US" sz="2000" b="1" dirty="0" smtClean="0">
                <a:solidFill>
                  <a:srgbClr val="FFC000"/>
                </a:solidFill>
                <a:effectLst>
                  <a:outerShdw blurRad="38100" dist="38100" dir="2700000" algn="tl">
                    <a:srgbClr val="000000"/>
                  </a:outerShdw>
                </a:effectLst>
              </a:rPr>
              <a:t>Library</a:t>
            </a:r>
            <a:r>
              <a:rPr lang="en-US" sz="2000" b="1" dirty="0" smtClean="0">
                <a:solidFill>
                  <a:srgbClr val="00FFFF"/>
                </a:solidFill>
                <a:effectLst>
                  <a:outerShdw blurRad="38100" dist="38100" dir="2700000" algn="tl">
                    <a:srgbClr val="000000"/>
                  </a:outerShdw>
                </a:effectLst>
                <a:cs typeface="+mn-cs"/>
              </a:rPr>
              <a:t> </a:t>
            </a:r>
            <a:endParaRPr lang="en-US" sz="2000" b="1" dirty="0">
              <a:solidFill>
                <a:srgbClr val="00FFFF"/>
              </a:solidFill>
              <a:effectLst>
                <a:outerShdw blurRad="38100" dist="38100" dir="2700000" algn="tl">
                  <a:srgbClr val="000000"/>
                </a:outerShdw>
              </a:effectLst>
              <a:cs typeface="+mn-cs"/>
            </a:endParaRPr>
          </a:p>
        </p:txBody>
      </p:sp>
      <p:sp>
        <p:nvSpPr>
          <p:cNvPr id="214031" name="Rectangle 1039"/>
          <p:cNvSpPr>
            <a:spLocks noChangeArrowheads="1"/>
          </p:cNvSpPr>
          <p:nvPr/>
        </p:nvSpPr>
        <p:spPr bwMode="auto">
          <a:xfrm>
            <a:off x="5462588" y="3762375"/>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99FF99"/>
                </a:solidFill>
                <a:effectLst>
                  <a:outerShdw blurRad="38100" dist="38100" dir="2700000" algn="tl">
                    <a:srgbClr val="000000"/>
                  </a:outerShdw>
                </a:effectLst>
              </a:rPr>
              <a:t>Music</a:t>
            </a:r>
            <a:endParaRPr lang="en-US" sz="2000" b="1" dirty="0">
              <a:solidFill>
                <a:srgbClr val="99FF99"/>
              </a:solidFill>
              <a:effectLst>
                <a:outerShdw blurRad="38100" dist="38100" dir="2700000" algn="tl">
                  <a:srgbClr val="000000"/>
                </a:outerShdw>
              </a:effectLst>
            </a:endParaRPr>
          </a:p>
        </p:txBody>
      </p:sp>
      <p:sp>
        <p:nvSpPr>
          <p:cNvPr id="214032" name="Rectangle 1040"/>
          <p:cNvSpPr>
            <a:spLocks noChangeArrowheads="1"/>
          </p:cNvSpPr>
          <p:nvPr/>
        </p:nvSpPr>
        <p:spPr bwMode="auto">
          <a:xfrm>
            <a:off x="4367213" y="3762375"/>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a:solidFill>
                  <a:srgbClr val="FF66FF"/>
                </a:solidFill>
                <a:effectLst>
                  <a:outerShdw blurRad="38100" dist="38100" dir="2700000" algn="tl">
                    <a:srgbClr val="000000"/>
                  </a:outerShdw>
                </a:effectLst>
                <a:cs typeface="+mn-cs"/>
              </a:rPr>
              <a:t>Art</a:t>
            </a:r>
          </a:p>
        </p:txBody>
      </p:sp>
      <p:sp>
        <p:nvSpPr>
          <p:cNvPr id="214033" name="Rectangle 1041"/>
          <p:cNvSpPr>
            <a:spLocks noChangeArrowheads="1"/>
          </p:cNvSpPr>
          <p:nvPr/>
        </p:nvSpPr>
        <p:spPr bwMode="auto">
          <a:xfrm>
            <a:off x="2178050" y="3762375"/>
            <a:ext cx="1093788"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99FF99"/>
                </a:solidFill>
                <a:effectLst>
                  <a:outerShdw blurRad="38100" dist="38100" dir="2700000" algn="tl">
                    <a:srgbClr val="000000"/>
                  </a:outerShdw>
                </a:effectLst>
              </a:rPr>
              <a:t>Music</a:t>
            </a:r>
            <a:endParaRPr lang="en-US" sz="2000" b="1" dirty="0">
              <a:solidFill>
                <a:srgbClr val="99FF99"/>
              </a:solidFill>
              <a:effectLst>
                <a:outerShdw blurRad="38100" dist="38100" dir="2700000" algn="tl">
                  <a:srgbClr val="000000"/>
                </a:outerShdw>
              </a:effectLst>
            </a:endParaRPr>
          </a:p>
        </p:txBody>
      </p:sp>
      <p:sp>
        <p:nvSpPr>
          <p:cNvPr id="214034" name="Rectangle 1042"/>
          <p:cNvSpPr>
            <a:spLocks noChangeArrowheads="1"/>
          </p:cNvSpPr>
          <p:nvPr/>
        </p:nvSpPr>
        <p:spPr bwMode="auto">
          <a:xfrm>
            <a:off x="5462588" y="2746375"/>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F8F8F8"/>
                </a:solidFill>
                <a:effectLst>
                  <a:outerShdw blurRad="38100" dist="38100" dir="2700000" algn="tl">
                    <a:srgbClr val="000000"/>
                  </a:outerShdw>
                </a:effectLst>
              </a:rPr>
              <a:t>PE</a:t>
            </a:r>
            <a:endParaRPr lang="en-US" sz="2000" b="1" dirty="0">
              <a:solidFill>
                <a:srgbClr val="F8F8F8"/>
              </a:solidFill>
              <a:effectLst>
                <a:outerShdw blurRad="38100" dist="38100" dir="2700000" algn="tl">
                  <a:srgbClr val="000000"/>
                </a:outerShdw>
              </a:effectLst>
            </a:endParaRPr>
          </a:p>
        </p:txBody>
      </p:sp>
      <p:sp>
        <p:nvSpPr>
          <p:cNvPr id="214035" name="Rectangle 1043"/>
          <p:cNvSpPr>
            <a:spLocks noChangeArrowheads="1"/>
          </p:cNvSpPr>
          <p:nvPr/>
        </p:nvSpPr>
        <p:spPr bwMode="auto">
          <a:xfrm>
            <a:off x="4367213" y="2746375"/>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99FF99"/>
                </a:solidFill>
                <a:effectLst>
                  <a:outerShdw blurRad="38100" dist="38100" dir="2700000" algn="tl">
                    <a:srgbClr val="000000"/>
                  </a:outerShdw>
                </a:effectLst>
              </a:rPr>
              <a:t>Music</a:t>
            </a:r>
            <a:endParaRPr lang="en-US" sz="2000" b="1" dirty="0">
              <a:solidFill>
                <a:srgbClr val="99FF99"/>
              </a:solidFill>
              <a:effectLst>
                <a:outerShdw blurRad="38100" dist="38100" dir="2700000" algn="tl">
                  <a:srgbClr val="000000"/>
                </a:outerShdw>
              </a:effectLst>
            </a:endParaRPr>
          </a:p>
        </p:txBody>
      </p:sp>
      <p:sp>
        <p:nvSpPr>
          <p:cNvPr id="214036" name="Rectangle 1044"/>
          <p:cNvSpPr>
            <a:spLocks noChangeArrowheads="1"/>
          </p:cNvSpPr>
          <p:nvPr/>
        </p:nvSpPr>
        <p:spPr bwMode="auto">
          <a:xfrm>
            <a:off x="2178050" y="2746375"/>
            <a:ext cx="1093788"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PE</a:t>
            </a:r>
          </a:p>
        </p:txBody>
      </p:sp>
      <p:grpSp>
        <p:nvGrpSpPr>
          <p:cNvPr id="39958" name="Group 1045"/>
          <p:cNvGrpSpPr>
            <a:grpSpLocks/>
          </p:cNvGrpSpPr>
          <p:nvPr/>
        </p:nvGrpSpPr>
        <p:grpSpPr bwMode="auto">
          <a:xfrm>
            <a:off x="1082675" y="2746375"/>
            <a:ext cx="1095375" cy="3062288"/>
            <a:chOff x="682" y="1730"/>
            <a:chExt cx="690" cy="1929"/>
          </a:xfrm>
        </p:grpSpPr>
        <p:sp>
          <p:nvSpPr>
            <p:cNvPr id="214038" name="Rectangle 1046"/>
            <p:cNvSpPr>
              <a:spLocks noChangeArrowheads="1"/>
            </p:cNvSpPr>
            <p:nvPr/>
          </p:nvSpPr>
          <p:spPr bwMode="auto">
            <a:xfrm>
              <a:off x="682" y="3010"/>
              <a:ext cx="690" cy="649"/>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Teacher</a:t>
              </a:r>
            </a:p>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3C</a:t>
              </a:r>
            </a:p>
          </p:txBody>
        </p:sp>
        <p:sp>
          <p:nvSpPr>
            <p:cNvPr id="214039" name="Rectangle 1047"/>
            <p:cNvSpPr>
              <a:spLocks noChangeArrowheads="1"/>
            </p:cNvSpPr>
            <p:nvPr/>
          </p:nvSpPr>
          <p:spPr bwMode="auto">
            <a:xfrm>
              <a:off x="682" y="2370"/>
              <a:ext cx="690" cy="64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Teacher</a:t>
              </a:r>
            </a:p>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3B</a:t>
              </a:r>
            </a:p>
          </p:txBody>
        </p:sp>
        <p:sp>
          <p:nvSpPr>
            <p:cNvPr id="214040" name="Rectangle 1048"/>
            <p:cNvSpPr>
              <a:spLocks noChangeArrowheads="1"/>
            </p:cNvSpPr>
            <p:nvPr/>
          </p:nvSpPr>
          <p:spPr bwMode="auto">
            <a:xfrm>
              <a:off x="682" y="1730"/>
              <a:ext cx="690" cy="64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Teacher</a:t>
              </a:r>
            </a:p>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3A</a:t>
              </a:r>
            </a:p>
          </p:txBody>
        </p:sp>
      </p:grpSp>
      <p:grpSp>
        <p:nvGrpSpPr>
          <p:cNvPr id="39959" name="Group 1049"/>
          <p:cNvGrpSpPr>
            <a:grpSpLocks/>
          </p:cNvGrpSpPr>
          <p:nvPr/>
        </p:nvGrpSpPr>
        <p:grpSpPr bwMode="auto">
          <a:xfrm>
            <a:off x="2178050" y="2292350"/>
            <a:ext cx="6569075" cy="454025"/>
            <a:chOff x="1372" y="1444"/>
            <a:chExt cx="4138" cy="286"/>
          </a:xfrm>
        </p:grpSpPr>
        <p:sp>
          <p:nvSpPr>
            <p:cNvPr id="214042" name="Rectangle 1050"/>
            <p:cNvSpPr>
              <a:spLocks noChangeArrowheads="1"/>
            </p:cNvSpPr>
            <p:nvPr/>
          </p:nvSpPr>
          <p:spPr bwMode="auto">
            <a:xfrm>
              <a:off x="4820" y="1444"/>
              <a:ext cx="690" cy="286"/>
            </a:xfrm>
            <a:prstGeom prst="rect">
              <a:avLst/>
            </a:prstGeom>
            <a:noFill/>
            <a:ln w="12700">
              <a:noFill/>
              <a:miter lim="800000"/>
              <a:headEnd type="none" w="sm" len="sm"/>
              <a:tailEnd type="none" w="sm" len="sm"/>
            </a:ln>
            <a:effectLst/>
          </p:spPr>
          <p:txBody>
            <a:bodyP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Day 6</a:t>
              </a:r>
            </a:p>
          </p:txBody>
        </p:sp>
        <p:sp>
          <p:nvSpPr>
            <p:cNvPr id="214043" name="Rectangle 1051"/>
            <p:cNvSpPr>
              <a:spLocks noChangeArrowheads="1"/>
            </p:cNvSpPr>
            <p:nvPr/>
          </p:nvSpPr>
          <p:spPr bwMode="auto">
            <a:xfrm>
              <a:off x="4131" y="1444"/>
              <a:ext cx="689" cy="286"/>
            </a:xfrm>
            <a:prstGeom prst="rect">
              <a:avLst/>
            </a:prstGeom>
            <a:noFill/>
            <a:ln w="12700">
              <a:noFill/>
              <a:miter lim="800000"/>
              <a:headEnd type="none" w="sm" len="sm"/>
              <a:tailEnd type="none" w="sm" len="sm"/>
            </a:ln>
            <a:effectLst/>
          </p:spPr>
          <p:txBody>
            <a:bodyP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Day 5</a:t>
              </a:r>
            </a:p>
          </p:txBody>
        </p:sp>
        <p:sp>
          <p:nvSpPr>
            <p:cNvPr id="214044" name="Rectangle 1052"/>
            <p:cNvSpPr>
              <a:spLocks noChangeArrowheads="1"/>
            </p:cNvSpPr>
            <p:nvPr/>
          </p:nvSpPr>
          <p:spPr bwMode="auto">
            <a:xfrm>
              <a:off x="2061" y="1444"/>
              <a:ext cx="690" cy="286"/>
            </a:xfrm>
            <a:prstGeom prst="rect">
              <a:avLst/>
            </a:prstGeom>
            <a:noFill/>
            <a:ln w="12700">
              <a:noFill/>
              <a:miter lim="800000"/>
              <a:headEnd type="none" w="sm" len="sm"/>
              <a:tailEnd type="none" w="sm" len="sm"/>
            </a:ln>
            <a:effectLst/>
          </p:spPr>
          <p:txBody>
            <a:bodyP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Day 2</a:t>
              </a:r>
            </a:p>
          </p:txBody>
        </p:sp>
        <p:sp>
          <p:nvSpPr>
            <p:cNvPr id="214045" name="Rectangle 1053"/>
            <p:cNvSpPr>
              <a:spLocks noChangeArrowheads="1"/>
            </p:cNvSpPr>
            <p:nvPr/>
          </p:nvSpPr>
          <p:spPr bwMode="auto">
            <a:xfrm>
              <a:off x="3441" y="1444"/>
              <a:ext cx="690" cy="286"/>
            </a:xfrm>
            <a:prstGeom prst="rect">
              <a:avLst/>
            </a:prstGeom>
            <a:noFill/>
            <a:ln w="12700">
              <a:noFill/>
              <a:miter lim="800000"/>
              <a:headEnd type="none" w="sm" len="sm"/>
              <a:tailEnd type="none" w="sm" len="sm"/>
            </a:ln>
            <a:effectLst/>
          </p:spPr>
          <p:txBody>
            <a:bodyP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Day 4</a:t>
              </a:r>
            </a:p>
          </p:txBody>
        </p:sp>
        <p:sp>
          <p:nvSpPr>
            <p:cNvPr id="214046" name="Rectangle 1054"/>
            <p:cNvSpPr>
              <a:spLocks noChangeArrowheads="1"/>
            </p:cNvSpPr>
            <p:nvPr/>
          </p:nvSpPr>
          <p:spPr bwMode="auto">
            <a:xfrm>
              <a:off x="2751" y="1444"/>
              <a:ext cx="690" cy="286"/>
            </a:xfrm>
            <a:prstGeom prst="rect">
              <a:avLst/>
            </a:prstGeom>
            <a:noFill/>
            <a:ln w="12700">
              <a:noFill/>
              <a:miter lim="800000"/>
              <a:headEnd type="none" w="sm" len="sm"/>
              <a:tailEnd type="none" w="sm" len="sm"/>
            </a:ln>
            <a:effectLst/>
          </p:spPr>
          <p:txBody>
            <a:bodyP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Day 3</a:t>
              </a:r>
            </a:p>
          </p:txBody>
        </p:sp>
        <p:sp>
          <p:nvSpPr>
            <p:cNvPr id="214047" name="Rectangle 1055"/>
            <p:cNvSpPr>
              <a:spLocks noChangeArrowheads="1"/>
            </p:cNvSpPr>
            <p:nvPr/>
          </p:nvSpPr>
          <p:spPr bwMode="auto">
            <a:xfrm>
              <a:off x="1372" y="1444"/>
              <a:ext cx="689" cy="286"/>
            </a:xfrm>
            <a:prstGeom prst="rect">
              <a:avLst/>
            </a:prstGeom>
            <a:noFill/>
            <a:ln w="12700">
              <a:noFill/>
              <a:miter lim="800000"/>
              <a:headEnd type="none" w="sm" len="sm"/>
              <a:tailEnd type="none" w="sm" len="sm"/>
            </a:ln>
            <a:effectLst/>
          </p:spPr>
          <p:txBody>
            <a:bodyP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Day 1</a:t>
              </a:r>
            </a:p>
          </p:txBody>
        </p:sp>
      </p:grpSp>
      <p:sp>
        <p:nvSpPr>
          <p:cNvPr id="214048" name="Rectangle 1056"/>
          <p:cNvSpPr>
            <a:spLocks noChangeArrowheads="1"/>
          </p:cNvSpPr>
          <p:nvPr/>
        </p:nvSpPr>
        <p:spPr bwMode="auto">
          <a:xfrm>
            <a:off x="1082675" y="2292350"/>
            <a:ext cx="1095375" cy="454025"/>
          </a:xfrm>
          <a:prstGeom prst="rect">
            <a:avLst/>
          </a:prstGeom>
          <a:noFill/>
          <a:ln w="12700">
            <a:noFill/>
            <a:miter lim="800000"/>
            <a:headEnd type="none" w="sm" len="sm"/>
            <a:tailEnd type="none" w="sm" len="sm"/>
          </a:ln>
          <a:effectLst/>
        </p:spPr>
        <p:txBody>
          <a:bodyPr/>
          <a:lstStyle/>
          <a:p>
            <a:pPr algn="ctr" eaLnBrk="0" hangingPunct="0">
              <a:spcBef>
                <a:spcPct val="20000"/>
              </a:spcBef>
              <a:buClr>
                <a:schemeClr val="hlink"/>
              </a:buClr>
              <a:buSzPct val="75000"/>
              <a:buFont typeface="Monotype Sorts" pitchFamily="2" charset="2"/>
              <a:buNone/>
              <a:defRPr/>
            </a:pPr>
            <a:endParaRPr lang="en-US" sz="2000" b="1">
              <a:effectLst>
                <a:outerShdw blurRad="38100" dist="38100" dir="2700000" algn="tl">
                  <a:srgbClr val="000000"/>
                </a:outerShdw>
              </a:effectLst>
              <a:cs typeface="+mn-cs"/>
            </a:endParaRPr>
          </a:p>
        </p:txBody>
      </p:sp>
      <p:sp>
        <p:nvSpPr>
          <p:cNvPr id="39961" name="Line 1057"/>
          <p:cNvSpPr>
            <a:spLocks noChangeShapeType="1"/>
          </p:cNvSpPr>
          <p:nvPr/>
        </p:nvSpPr>
        <p:spPr bwMode="auto">
          <a:xfrm>
            <a:off x="1082675" y="2292350"/>
            <a:ext cx="1095375" cy="0"/>
          </a:xfrm>
          <a:prstGeom prst="line">
            <a:avLst/>
          </a:prstGeom>
          <a:noFill/>
          <a:ln w="28575">
            <a:solidFill>
              <a:schemeClr val="tx1"/>
            </a:solidFill>
            <a:round/>
            <a:headEnd type="none" w="sm" len="sm"/>
            <a:tailEnd type="none" w="sm" len="sm"/>
          </a:ln>
        </p:spPr>
        <p:txBody>
          <a:bodyPr/>
          <a:lstStyle/>
          <a:p>
            <a:endParaRPr lang="en-US"/>
          </a:p>
        </p:txBody>
      </p:sp>
      <p:sp>
        <p:nvSpPr>
          <p:cNvPr id="39962" name="Line 1058"/>
          <p:cNvSpPr>
            <a:spLocks noChangeShapeType="1"/>
          </p:cNvSpPr>
          <p:nvPr/>
        </p:nvSpPr>
        <p:spPr bwMode="auto">
          <a:xfrm>
            <a:off x="1082675" y="2746375"/>
            <a:ext cx="7664450" cy="0"/>
          </a:xfrm>
          <a:prstGeom prst="line">
            <a:avLst/>
          </a:prstGeom>
          <a:noFill/>
          <a:ln w="12700">
            <a:solidFill>
              <a:schemeClr val="tx1"/>
            </a:solidFill>
            <a:round/>
            <a:headEnd type="none" w="sm" len="sm"/>
            <a:tailEnd type="none" w="sm" len="sm"/>
          </a:ln>
        </p:spPr>
        <p:txBody>
          <a:bodyPr/>
          <a:lstStyle/>
          <a:p>
            <a:endParaRPr lang="en-US"/>
          </a:p>
        </p:txBody>
      </p:sp>
      <p:sp>
        <p:nvSpPr>
          <p:cNvPr id="39963" name="Line 1059"/>
          <p:cNvSpPr>
            <a:spLocks noChangeShapeType="1"/>
          </p:cNvSpPr>
          <p:nvPr/>
        </p:nvSpPr>
        <p:spPr bwMode="auto">
          <a:xfrm>
            <a:off x="1082675" y="3762375"/>
            <a:ext cx="7664450" cy="0"/>
          </a:xfrm>
          <a:prstGeom prst="line">
            <a:avLst/>
          </a:prstGeom>
          <a:noFill/>
          <a:ln w="12700">
            <a:solidFill>
              <a:schemeClr val="tx1"/>
            </a:solidFill>
            <a:round/>
            <a:headEnd type="none" w="sm" len="sm"/>
            <a:tailEnd type="none" w="sm" len="sm"/>
          </a:ln>
        </p:spPr>
        <p:txBody>
          <a:bodyPr/>
          <a:lstStyle/>
          <a:p>
            <a:endParaRPr lang="en-US"/>
          </a:p>
        </p:txBody>
      </p:sp>
      <p:sp>
        <p:nvSpPr>
          <p:cNvPr id="39964" name="Line 1060"/>
          <p:cNvSpPr>
            <a:spLocks noChangeShapeType="1"/>
          </p:cNvSpPr>
          <p:nvPr/>
        </p:nvSpPr>
        <p:spPr bwMode="auto">
          <a:xfrm>
            <a:off x="1082675" y="4778375"/>
            <a:ext cx="7664450" cy="0"/>
          </a:xfrm>
          <a:prstGeom prst="line">
            <a:avLst/>
          </a:prstGeom>
          <a:noFill/>
          <a:ln w="12700">
            <a:solidFill>
              <a:schemeClr val="tx1"/>
            </a:solidFill>
            <a:round/>
            <a:headEnd type="none" w="sm" len="sm"/>
            <a:tailEnd type="none" w="sm" len="sm"/>
          </a:ln>
        </p:spPr>
        <p:txBody>
          <a:bodyPr/>
          <a:lstStyle/>
          <a:p>
            <a:endParaRPr lang="en-US"/>
          </a:p>
        </p:txBody>
      </p:sp>
      <p:sp>
        <p:nvSpPr>
          <p:cNvPr id="39965" name="Line 1061"/>
          <p:cNvSpPr>
            <a:spLocks noChangeShapeType="1"/>
          </p:cNvSpPr>
          <p:nvPr/>
        </p:nvSpPr>
        <p:spPr bwMode="auto">
          <a:xfrm>
            <a:off x="1082675" y="5808663"/>
            <a:ext cx="7664450" cy="0"/>
          </a:xfrm>
          <a:prstGeom prst="line">
            <a:avLst/>
          </a:prstGeom>
          <a:noFill/>
          <a:ln w="28575" cap="sq">
            <a:solidFill>
              <a:schemeClr val="tx1"/>
            </a:solidFill>
            <a:round/>
            <a:headEnd type="none" w="sm" len="sm"/>
            <a:tailEnd type="none" w="sm" len="sm"/>
          </a:ln>
        </p:spPr>
        <p:txBody>
          <a:bodyPr/>
          <a:lstStyle/>
          <a:p>
            <a:endParaRPr lang="en-US"/>
          </a:p>
        </p:txBody>
      </p:sp>
      <p:sp>
        <p:nvSpPr>
          <p:cNvPr id="39966" name="Line 1062"/>
          <p:cNvSpPr>
            <a:spLocks noChangeShapeType="1"/>
          </p:cNvSpPr>
          <p:nvPr/>
        </p:nvSpPr>
        <p:spPr bwMode="auto">
          <a:xfrm>
            <a:off x="1082675" y="2292350"/>
            <a:ext cx="0" cy="454025"/>
          </a:xfrm>
          <a:prstGeom prst="line">
            <a:avLst/>
          </a:prstGeom>
          <a:noFill/>
          <a:ln w="28575">
            <a:solidFill>
              <a:schemeClr val="tx1"/>
            </a:solidFill>
            <a:round/>
            <a:headEnd type="none" w="sm" len="sm"/>
            <a:tailEnd type="none" w="sm" len="sm"/>
          </a:ln>
        </p:spPr>
        <p:txBody>
          <a:bodyPr/>
          <a:lstStyle/>
          <a:p>
            <a:endParaRPr lang="en-US"/>
          </a:p>
        </p:txBody>
      </p:sp>
      <p:sp>
        <p:nvSpPr>
          <p:cNvPr id="39967" name="Line 1063"/>
          <p:cNvSpPr>
            <a:spLocks noChangeShapeType="1"/>
          </p:cNvSpPr>
          <p:nvPr/>
        </p:nvSpPr>
        <p:spPr bwMode="auto">
          <a:xfrm>
            <a:off x="2178050" y="2292350"/>
            <a:ext cx="0" cy="3516313"/>
          </a:xfrm>
          <a:prstGeom prst="line">
            <a:avLst/>
          </a:prstGeom>
          <a:noFill/>
          <a:ln w="12700">
            <a:solidFill>
              <a:schemeClr val="tx1"/>
            </a:solidFill>
            <a:round/>
            <a:headEnd type="none" w="sm" len="sm"/>
            <a:tailEnd type="none" w="sm" len="sm"/>
          </a:ln>
        </p:spPr>
        <p:txBody>
          <a:bodyPr/>
          <a:lstStyle/>
          <a:p>
            <a:endParaRPr lang="en-US"/>
          </a:p>
        </p:txBody>
      </p:sp>
      <p:sp>
        <p:nvSpPr>
          <p:cNvPr id="39968" name="Line 1064"/>
          <p:cNvSpPr>
            <a:spLocks noChangeShapeType="1"/>
          </p:cNvSpPr>
          <p:nvPr/>
        </p:nvSpPr>
        <p:spPr bwMode="auto">
          <a:xfrm>
            <a:off x="4367213" y="2292350"/>
            <a:ext cx="0" cy="3516313"/>
          </a:xfrm>
          <a:prstGeom prst="line">
            <a:avLst/>
          </a:prstGeom>
          <a:noFill/>
          <a:ln w="12700">
            <a:solidFill>
              <a:schemeClr val="tx1"/>
            </a:solidFill>
            <a:round/>
            <a:headEnd type="none" w="sm" len="sm"/>
            <a:tailEnd type="none" w="sm" len="sm"/>
          </a:ln>
        </p:spPr>
        <p:txBody>
          <a:bodyPr/>
          <a:lstStyle/>
          <a:p>
            <a:endParaRPr lang="en-US"/>
          </a:p>
        </p:txBody>
      </p:sp>
      <p:sp>
        <p:nvSpPr>
          <p:cNvPr id="39969" name="Line 1065"/>
          <p:cNvSpPr>
            <a:spLocks noChangeShapeType="1"/>
          </p:cNvSpPr>
          <p:nvPr/>
        </p:nvSpPr>
        <p:spPr bwMode="auto">
          <a:xfrm>
            <a:off x="5462588" y="2292350"/>
            <a:ext cx="0" cy="3516313"/>
          </a:xfrm>
          <a:prstGeom prst="line">
            <a:avLst/>
          </a:prstGeom>
          <a:noFill/>
          <a:ln w="12700">
            <a:solidFill>
              <a:schemeClr val="tx1"/>
            </a:solidFill>
            <a:round/>
            <a:headEnd type="none" w="sm" len="sm"/>
            <a:tailEnd type="none" w="sm" len="sm"/>
          </a:ln>
        </p:spPr>
        <p:txBody>
          <a:bodyPr/>
          <a:lstStyle/>
          <a:p>
            <a:endParaRPr lang="en-US"/>
          </a:p>
        </p:txBody>
      </p:sp>
      <p:sp>
        <p:nvSpPr>
          <p:cNvPr id="39970" name="Line 1066"/>
          <p:cNvSpPr>
            <a:spLocks noChangeShapeType="1"/>
          </p:cNvSpPr>
          <p:nvPr/>
        </p:nvSpPr>
        <p:spPr bwMode="auto">
          <a:xfrm>
            <a:off x="8747125" y="2292350"/>
            <a:ext cx="0" cy="3516313"/>
          </a:xfrm>
          <a:prstGeom prst="line">
            <a:avLst/>
          </a:prstGeom>
          <a:noFill/>
          <a:ln w="28575" cap="sq">
            <a:solidFill>
              <a:schemeClr val="tx1"/>
            </a:solidFill>
            <a:round/>
            <a:headEnd type="none" w="sm" len="sm"/>
            <a:tailEnd type="none" w="sm" len="sm"/>
          </a:ln>
        </p:spPr>
        <p:txBody>
          <a:bodyPr/>
          <a:lstStyle/>
          <a:p>
            <a:endParaRPr lang="en-US"/>
          </a:p>
        </p:txBody>
      </p:sp>
      <p:sp>
        <p:nvSpPr>
          <p:cNvPr id="39971" name="Line 1067"/>
          <p:cNvSpPr>
            <a:spLocks noChangeShapeType="1"/>
          </p:cNvSpPr>
          <p:nvPr/>
        </p:nvSpPr>
        <p:spPr bwMode="auto">
          <a:xfrm>
            <a:off x="3271838" y="2292350"/>
            <a:ext cx="0" cy="3516313"/>
          </a:xfrm>
          <a:prstGeom prst="line">
            <a:avLst/>
          </a:prstGeom>
          <a:noFill/>
          <a:ln w="12700">
            <a:solidFill>
              <a:schemeClr val="tx1"/>
            </a:solidFill>
            <a:round/>
            <a:headEnd type="none" w="sm" len="sm"/>
            <a:tailEnd type="none" w="sm" len="sm"/>
          </a:ln>
        </p:spPr>
        <p:txBody>
          <a:bodyPr/>
          <a:lstStyle/>
          <a:p>
            <a:endParaRPr lang="en-US"/>
          </a:p>
        </p:txBody>
      </p:sp>
      <p:sp>
        <p:nvSpPr>
          <p:cNvPr id="39972" name="Line 1068"/>
          <p:cNvSpPr>
            <a:spLocks noChangeShapeType="1"/>
          </p:cNvSpPr>
          <p:nvPr/>
        </p:nvSpPr>
        <p:spPr bwMode="auto">
          <a:xfrm>
            <a:off x="6557963" y="2292350"/>
            <a:ext cx="0" cy="3516313"/>
          </a:xfrm>
          <a:prstGeom prst="line">
            <a:avLst/>
          </a:prstGeom>
          <a:noFill/>
          <a:ln w="12700">
            <a:solidFill>
              <a:schemeClr val="tx1"/>
            </a:solidFill>
            <a:round/>
            <a:headEnd type="none" w="sm" len="sm"/>
            <a:tailEnd type="none" w="sm" len="sm"/>
          </a:ln>
        </p:spPr>
        <p:txBody>
          <a:bodyPr/>
          <a:lstStyle/>
          <a:p>
            <a:endParaRPr lang="en-US"/>
          </a:p>
        </p:txBody>
      </p:sp>
      <p:sp>
        <p:nvSpPr>
          <p:cNvPr id="39973" name="Line 1069"/>
          <p:cNvSpPr>
            <a:spLocks noChangeShapeType="1"/>
          </p:cNvSpPr>
          <p:nvPr/>
        </p:nvSpPr>
        <p:spPr bwMode="auto">
          <a:xfrm>
            <a:off x="7651750" y="2292350"/>
            <a:ext cx="0" cy="3516313"/>
          </a:xfrm>
          <a:prstGeom prst="line">
            <a:avLst/>
          </a:prstGeom>
          <a:noFill/>
          <a:ln w="12700">
            <a:solidFill>
              <a:schemeClr val="tx1"/>
            </a:solidFill>
            <a:round/>
            <a:headEnd type="none" w="sm" len="sm"/>
            <a:tailEnd type="none" w="sm" len="sm"/>
          </a:ln>
        </p:spPr>
        <p:txBody>
          <a:bodyPr/>
          <a:lstStyle/>
          <a:p>
            <a:endParaRPr lang="en-US"/>
          </a:p>
        </p:txBody>
      </p:sp>
      <p:sp>
        <p:nvSpPr>
          <p:cNvPr id="39974" name="Line 1070"/>
          <p:cNvSpPr>
            <a:spLocks noChangeShapeType="1"/>
          </p:cNvSpPr>
          <p:nvPr/>
        </p:nvSpPr>
        <p:spPr bwMode="auto">
          <a:xfrm>
            <a:off x="2178050" y="2292350"/>
            <a:ext cx="6569075" cy="0"/>
          </a:xfrm>
          <a:prstGeom prst="line">
            <a:avLst/>
          </a:prstGeom>
          <a:noFill/>
          <a:ln w="28575" cap="sq">
            <a:solidFill>
              <a:schemeClr val="tx1"/>
            </a:solidFill>
            <a:round/>
            <a:headEnd type="none" w="sm" len="sm"/>
            <a:tailEnd type="none" w="sm" len="sm"/>
          </a:ln>
        </p:spPr>
        <p:txBody>
          <a:bodyPr/>
          <a:lstStyle/>
          <a:p>
            <a:endParaRPr lang="en-US"/>
          </a:p>
        </p:txBody>
      </p:sp>
      <p:sp>
        <p:nvSpPr>
          <p:cNvPr id="39975" name="Line 1071"/>
          <p:cNvSpPr>
            <a:spLocks noChangeShapeType="1"/>
          </p:cNvSpPr>
          <p:nvPr/>
        </p:nvSpPr>
        <p:spPr bwMode="auto">
          <a:xfrm>
            <a:off x="1082675" y="2746375"/>
            <a:ext cx="0" cy="3062288"/>
          </a:xfrm>
          <a:prstGeom prst="line">
            <a:avLst/>
          </a:prstGeom>
          <a:noFill/>
          <a:ln w="28575" cap="sq">
            <a:solidFill>
              <a:schemeClr val="tx1"/>
            </a:solidFill>
            <a:round/>
            <a:headEnd type="none" w="sm" len="sm"/>
            <a:tailEnd type="none" w="sm" len="sm"/>
          </a:ln>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026"/>
          <p:cNvSpPr>
            <a:spLocks noGrp="1" noChangeArrowheads="1"/>
          </p:cNvSpPr>
          <p:nvPr>
            <p:ph type="title"/>
          </p:nvPr>
        </p:nvSpPr>
        <p:spPr/>
        <p:txBody>
          <a:bodyPr/>
          <a:lstStyle/>
          <a:p>
            <a:pPr eaLnBrk="1" fontAlgn="auto" hangingPunct="1">
              <a:spcAft>
                <a:spcPts val="0"/>
              </a:spcAft>
              <a:defRPr/>
            </a:pPr>
            <a:r>
              <a:rPr lang="en-US" smtClean="0"/>
              <a:t>Encore Classes 4-Day Rotation</a:t>
            </a:r>
          </a:p>
        </p:txBody>
      </p:sp>
      <p:sp>
        <p:nvSpPr>
          <p:cNvPr id="218122" name="Rectangle 1034"/>
          <p:cNvSpPr>
            <a:spLocks noChangeArrowheads="1"/>
          </p:cNvSpPr>
          <p:nvPr/>
        </p:nvSpPr>
        <p:spPr bwMode="auto">
          <a:xfrm>
            <a:off x="4002088" y="3571875"/>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PE</a:t>
            </a:r>
          </a:p>
        </p:txBody>
      </p:sp>
      <p:sp>
        <p:nvSpPr>
          <p:cNvPr id="218123" name="Rectangle 1035"/>
          <p:cNvSpPr>
            <a:spLocks noChangeArrowheads="1"/>
          </p:cNvSpPr>
          <p:nvPr/>
        </p:nvSpPr>
        <p:spPr bwMode="auto">
          <a:xfrm>
            <a:off x="4002088" y="2635250"/>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F66FF"/>
                </a:solidFill>
                <a:effectLst>
                  <a:outerShdw blurRad="38100" dist="38100" dir="2700000" algn="tl">
                    <a:srgbClr val="000000"/>
                  </a:outerShdw>
                </a:effectLst>
                <a:cs typeface="+mn-cs"/>
              </a:rPr>
              <a:t>Art</a:t>
            </a:r>
          </a:p>
        </p:txBody>
      </p:sp>
      <p:sp>
        <p:nvSpPr>
          <p:cNvPr id="218125" name="Rectangle 1037"/>
          <p:cNvSpPr>
            <a:spLocks noChangeArrowheads="1"/>
          </p:cNvSpPr>
          <p:nvPr/>
        </p:nvSpPr>
        <p:spPr bwMode="auto">
          <a:xfrm>
            <a:off x="5097463" y="4587875"/>
            <a:ext cx="1095375"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PE</a:t>
            </a:r>
          </a:p>
        </p:txBody>
      </p:sp>
      <p:sp>
        <p:nvSpPr>
          <p:cNvPr id="218126" name="Rectangle 1038"/>
          <p:cNvSpPr>
            <a:spLocks noChangeArrowheads="1"/>
          </p:cNvSpPr>
          <p:nvPr/>
        </p:nvSpPr>
        <p:spPr bwMode="auto">
          <a:xfrm>
            <a:off x="6381750" y="4603750"/>
            <a:ext cx="1093788"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F66FF"/>
                </a:solidFill>
                <a:effectLst>
                  <a:outerShdw blurRad="38100" dist="38100" dir="2700000" algn="tl">
                    <a:srgbClr val="000000"/>
                  </a:outerShdw>
                </a:effectLst>
                <a:cs typeface="+mn-cs"/>
              </a:rPr>
              <a:t>Art</a:t>
            </a:r>
            <a:r>
              <a:rPr lang="en-US" sz="2000" b="1">
                <a:solidFill>
                  <a:srgbClr val="00FFFF"/>
                </a:solidFill>
                <a:effectLst>
                  <a:outerShdw blurRad="38100" dist="38100" dir="2700000" algn="tl">
                    <a:srgbClr val="000000"/>
                  </a:outerShdw>
                </a:effectLst>
                <a:cs typeface="+mn-cs"/>
              </a:rPr>
              <a:t> </a:t>
            </a:r>
          </a:p>
        </p:txBody>
      </p:sp>
      <p:sp>
        <p:nvSpPr>
          <p:cNvPr id="218127" name="Rectangle 1039"/>
          <p:cNvSpPr>
            <a:spLocks noChangeArrowheads="1"/>
          </p:cNvSpPr>
          <p:nvPr/>
        </p:nvSpPr>
        <p:spPr bwMode="auto">
          <a:xfrm>
            <a:off x="6383338" y="3571875"/>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FF6600"/>
                </a:solidFill>
                <a:effectLst>
                  <a:outerShdw blurRad="38100" dist="38100" dir="2700000" algn="tl">
                    <a:srgbClr val="000000"/>
                  </a:outerShdw>
                </a:effectLst>
              </a:rPr>
              <a:t>Spanish</a:t>
            </a:r>
            <a:endParaRPr lang="en-US" sz="2000" b="1" dirty="0">
              <a:solidFill>
                <a:srgbClr val="FF6600"/>
              </a:solidFill>
              <a:effectLst>
                <a:outerShdw blurRad="38100" dist="38100" dir="2700000" algn="tl">
                  <a:srgbClr val="000000"/>
                </a:outerShdw>
              </a:effectLst>
            </a:endParaRPr>
          </a:p>
        </p:txBody>
      </p:sp>
      <p:sp>
        <p:nvSpPr>
          <p:cNvPr id="218128" name="Rectangle 1040"/>
          <p:cNvSpPr>
            <a:spLocks noChangeArrowheads="1"/>
          </p:cNvSpPr>
          <p:nvPr/>
        </p:nvSpPr>
        <p:spPr bwMode="auto">
          <a:xfrm>
            <a:off x="5097463" y="3571875"/>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F66FF"/>
                </a:solidFill>
                <a:effectLst>
                  <a:outerShdw blurRad="38100" dist="38100" dir="2700000" algn="tl">
                    <a:srgbClr val="000000"/>
                  </a:outerShdw>
                </a:effectLst>
                <a:cs typeface="+mn-cs"/>
              </a:rPr>
              <a:t>Art</a:t>
            </a:r>
          </a:p>
        </p:txBody>
      </p:sp>
      <p:sp>
        <p:nvSpPr>
          <p:cNvPr id="218130" name="Rectangle 1042"/>
          <p:cNvSpPr>
            <a:spLocks noChangeArrowheads="1"/>
          </p:cNvSpPr>
          <p:nvPr/>
        </p:nvSpPr>
        <p:spPr bwMode="auto">
          <a:xfrm>
            <a:off x="6383338" y="2635250"/>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99FF99"/>
                </a:solidFill>
                <a:effectLst>
                  <a:outerShdw blurRad="38100" dist="38100" dir="2700000" algn="tl">
                    <a:srgbClr val="000000"/>
                  </a:outerShdw>
                </a:effectLst>
                <a:cs typeface="+mn-cs"/>
              </a:rPr>
              <a:t>Music</a:t>
            </a:r>
          </a:p>
        </p:txBody>
      </p:sp>
      <p:sp>
        <p:nvSpPr>
          <p:cNvPr id="218131" name="Rectangle 1043"/>
          <p:cNvSpPr>
            <a:spLocks noChangeArrowheads="1"/>
          </p:cNvSpPr>
          <p:nvPr/>
        </p:nvSpPr>
        <p:spPr bwMode="auto">
          <a:xfrm>
            <a:off x="5237163" y="2635250"/>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FF6600"/>
                </a:solidFill>
                <a:effectLst>
                  <a:outerShdw blurRad="38100" dist="38100" dir="2700000" algn="tl">
                    <a:srgbClr val="000000"/>
                  </a:outerShdw>
                </a:effectLst>
                <a:cs typeface="+mn-cs"/>
              </a:rPr>
              <a:t>Spanish</a:t>
            </a:r>
            <a:endParaRPr lang="en-US" sz="2000" b="1" dirty="0">
              <a:solidFill>
                <a:srgbClr val="FF6600"/>
              </a:solidFill>
              <a:effectLst>
                <a:outerShdw blurRad="38100" dist="38100" dir="2700000" algn="tl">
                  <a:srgbClr val="000000"/>
                </a:outerShdw>
              </a:effectLst>
              <a:cs typeface="+mn-cs"/>
            </a:endParaRPr>
          </a:p>
        </p:txBody>
      </p:sp>
      <p:sp>
        <p:nvSpPr>
          <p:cNvPr id="218132" name="Rectangle 1044"/>
          <p:cNvSpPr>
            <a:spLocks noChangeArrowheads="1"/>
          </p:cNvSpPr>
          <p:nvPr/>
        </p:nvSpPr>
        <p:spPr bwMode="auto">
          <a:xfrm>
            <a:off x="2908300" y="2635250"/>
            <a:ext cx="1093788"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PE</a:t>
            </a:r>
          </a:p>
        </p:txBody>
      </p:sp>
      <p:sp>
        <p:nvSpPr>
          <p:cNvPr id="218134" name="Rectangle 1046"/>
          <p:cNvSpPr>
            <a:spLocks noChangeArrowheads="1"/>
          </p:cNvSpPr>
          <p:nvPr/>
        </p:nvSpPr>
        <p:spPr bwMode="auto">
          <a:xfrm>
            <a:off x="1812925" y="4587875"/>
            <a:ext cx="1095375"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Teacher</a:t>
            </a:r>
          </a:p>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3C</a:t>
            </a:r>
          </a:p>
        </p:txBody>
      </p:sp>
      <p:sp>
        <p:nvSpPr>
          <p:cNvPr id="218135" name="Rectangle 1047"/>
          <p:cNvSpPr>
            <a:spLocks noChangeArrowheads="1"/>
          </p:cNvSpPr>
          <p:nvPr/>
        </p:nvSpPr>
        <p:spPr bwMode="auto">
          <a:xfrm>
            <a:off x="1812925" y="3571875"/>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Teacher</a:t>
            </a:r>
          </a:p>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3B</a:t>
            </a:r>
          </a:p>
        </p:txBody>
      </p:sp>
      <p:sp>
        <p:nvSpPr>
          <p:cNvPr id="218136" name="Rectangle 1048"/>
          <p:cNvSpPr>
            <a:spLocks noChangeArrowheads="1"/>
          </p:cNvSpPr>
          <p:nvPr/>
        </p:nvSpPr>
        <p:spPr bwMode="auto">
          <a:xfrm>
            <a:off x="1812925" y="2635250"/>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Teacher</a:t>
            </a:r>
          </a:p>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3A</a:t>
            </a:r>
          </a:p>
        </p:txBody>
      </p:sp>
      <p:sp>
        <p:nvSpPr>
          <p:cNvPr id="218140" name="Rectangle 1052"/>
          <p:cNvSpPr>
            <a:spLocks noChangeArrowheads="1"/>
          </p:cNvSpPr>
          <p:nvPr/>
        </p:nvSpPr>
        <p:spPr bwMode="auto">
          <a:xfrm>
            <a:off x="4113213" y="2292350"/>
            <a:ext cx="1095375" cy="454025"/>
          </a:xfrm>
          <a:prstGeom prst="rect">
            <a:avLst/>
          </a:prstGeom>
          <a:noFill/>
          <a:ln w="12700">
            <a:noFill/>
            <a:miter lim="800000"/>
            <a:headEnd type="none" w="sm" len="sm"/>
            <a:tailEnd type="none" w="sm" len="sm"/>
          </a:ln>
          <a:effectLst/>
        </p:spPr>
        <p:txBody>
          <a:bodyP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Day 2</a:t>
            </a:r>
          </a:p>
        </p:txBody>
      </p:sp>
      <p:sp>
        <p:nvSpPr>
          <p:cNvPr id="218141" name="Rectangle 1053"/>
          <p:cNvSpPr>
            <a:spLocks noChangeArrowheads="1"/>
          </p:cNvSpPr>
          <p:nvPr/>
        </p:nvSpPr>
        <p:spPr bwMode="auto">
          <a:xfrm>
            <a:off x="6272213" y="2292350"/>
            <a:ext cx="1095375" cy="454025"/>
          </a:xfrm>
          <a:prstGeom prst="rect">
            <a:avLst/>
          </a:prstGeom>
          <a:noFill/>
          <a:ln w="12700">
            <a:noFill/>
            <a:miter lim="800000"/>
            <a:headEnd type="none" w="sm" len="sm"/>
            <a:tailEnd type="none" w="sm" len="sm"/>
          </a:ln>
          <a:effectLst/>
        </p:spPr>
        <p:txBody>
          <a:bodyP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Day 4</a:t>
            </a:r>
          </a:p>
        </p:txBody>
      </p:sp>
      <p:sp>
        <p:nvSpPr>
          <p:cNvPr id="218142" name="Rectangle 1054"/>
          <p:cNvSpPr>
            <a:spLocks noChangeArrowheads="1"/>
          </p:cNvSpPr>
          <p:nvPr/>
        </p:nvSpPr>
        <p:spPr bwMode="auto">
          <a:xfrm>
            <a:off x="5240338" y="2292350"/>
            <a:ext cx="1095375" cy="454025"/>
          </a:xfrm>
          <a:prstGeom prst="rect">
            <a:avLst/>
          </a:prstGeom>
          <a:noFill/>
          <a:ln w="12700">
            <a:noFill/>
            <a:miter lim="800000"/>
            <a:headEnd type="none" w="sm" len="sm"/>
            <a:tailEnd type="none" w="sm" len="sm"/>
          </a:ln>
          <a:effectLst/>
        </p:spPr>
        <p:txBody>
          <a:bodyP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Day 3</a:t>
            </a:r>
          </a:p>
        </p:txBody>
      </p:sp>
      <p:sp>
        <p:nvSpPr>
          <p:cNvPr id="218143" name="Rectangle 1055"/>
          <p:cNvSpPr>
            <a:spLocks noChangeArrowheads="1"/>
          </p:cNvSpPr>
          <p:nvPr/>
        </p:nvSpPr>
        <p:spPr bwMode="auto">
          <a:xfrm>
            <a:off x="2908300" y="2292350"/>
            <a:ext cx="1093788" cy="454025"/>
          </a:xfrm>
          <a:prstGeom prst="rect">
            <a:avLst/>
          </a:prstGeom>
          <a:noFill/>
          <a:ln w="12700">
            <a:noFill/>
            <a:miter lim="800000"/>
            <a:headEnd type="none" w="sm" len="sm"/>
            <a:tailEnd type="none" w="sm" len="sm"/>
          </a:ln>
          <a:effectLst/>
        </p:spPr>
        <p:txBody>
          <a:bodyPr/>
          <a:lstStyle/>
          <a:p>
            <a:pPr algn="ctr" eaLnBrk="0" hangingPunct="0">
              <a:spcBef>
                <a:spcPct val="20000"/>
              </a:spcBef>
              <a:buClr>
                <a:schemeClr val="hlink"/>
              </a:buClr>
              <a:buSzPct val="75000"/>
              <a:buFont typeface="Monotype Sorts" pitchFamily="2" charset="2"/>
              <a:buNone/>
              <a:defRPr/>
            </a:pPr>
            <a:r>
              <a:rPr lang="en-US" sz="2000" b="1">
                <a:solidFill>
                  <a:srgbClr val="F8F8F8"/>
                </a:solidFill>
                <a:effectLst>
                  <a:outerShdw blurRad="38100" dist="38100" dir="2700000" algn="tl">
                    <a:srgbClr val="000000"/>
                  </a:outerShdw>
                </a:effectLst>
                <a:cs typeface="+mn-cs"/>
              </a:rPr>
              <a:t>Day 1</a:t>
            </a:r>
          </a:p>
        </p:txBody>
      </p:sp>
      <p:sp>
        <p:nvSpPr>
          <p:cNvPr id="40979" name="Line 1062"/>
          <p:cNvSpPr>
            <a:spLocks noChangeShapeType="1"/>
          </p:cNvSpPr>
          <p:nvPr/>
        </p:nvSpPr>
        <p:spPr bwMode="auto">
          <a:xfrm>
            <a:off x="1812925" y="2292350"/>
            <a:ext cx="0" cy="454025"/>
          </a:xfrm>
          <a:prstGeom prst="line">
            <a:avLst/>
          </a:prstGeom>
          <a:noFill/>
          <a:ln w="28575">
            <a:solidFill>
              <a:schemeClr val="tx1"/>
            </a:solidFill>
            <a:round/>
            <a:headEnd type="none" w="sm" len="sm"/>
            <a:tailEnd type="none" w="sm" len="sm"/>
          </a:ln>
        </p:spPr>
        <p:txBody>
          <a:bodyPr/>
          <a:lstStyle/>
          <a:p>
            <a:endParaRPr lang="en-US"/>
          </a:p>
        </p:txBody>
      </p:sp>
      <p:sp>
        <p:nvSpPr>
          <p:cNvPr id="40980" name="Line 1068"/>
          <p:cNvSpPr>
            <a:spLocks noChangeShapeType="1"/>
          </p:cNvSpPr>
          <p:nvPr/>
        </p:nvSpPr>
        <p:spPr bwMode="auto">
          <a:xfrm>
            <a:off x="7462838" y="2292350"/>
            <a:ext cx="0" cy="4248150"/>
          </a:xfrm>
          <a:prstGeom prst="line">
            <a:avLst/>
          </a:prstGeom>
          <a:noFill/>
          <a:ln w="28575">
            <a:solidFill>
              <a:schemeClr val="tx1"/>
            </a:solidFill>
            <a:round/>
            <a:headEnd type="none" w="sm" len="sm"/>
            <a:tailEnd type="none" w="sm" len="sm"/>
          </a:ln>
        </p:spPr>
        <p:txBody>
          <a:bodyPr/>
          <a:lstStyle/>
          <a:p>
            <a:endParaRPr lang="en-US"/>
          </a:p>
        </p:txBody>
      </p:sp>
      <p:sp>
        <p:nvSpPr>
          <p:cNvPr id="40981" name="Line 1071"/>
          <p:cNvSpPr>
            <a:spLocks noChangeShapeType="1"/>
          </p:cNvSpPr>
          <p:nvPr/>
        </p:nvSpPr>
        <p:spPr bwMode="auto">
          <a:xfrm>
            <a:off x="1812925" y="2746375"/>
            <a:ext cx="0" cy="3778250"/>
          </a:xfrm>
          <a:prstGeom prst="line">
            <a:avLst/>
          </a:prstGeom>
          <a:noFill/>
          <a:ln w="28575" cap="sq">
            <a:solidFill>
              <a:schemeClr val="tx1"/>
            </a:solidFill>
            <a:round/>
            <a:headEnd type="none" w="sm" len="sm"/>
            <a:tailEnd type="none" w="sm" len="sm"/>
          </a:ln>
        </p:spPr>
        <p:txBody>
          <a:bodyPr/>
          <a:lstStyle/>
          <a:p>
            <a:endParaRPr lang="en-US"/>
          </a:p>
        </p:txBody>
      </p:sp>
      <p:sp>
        <p:nvSpPr>
          <p:cNvPr id="40982" name="Line 1072"/>
          <p:cNvSpPr>
            <a:spLocks noChangeShapeType="1"/>
          </p:cNvSpPr>
          <p:nvPr/>
        </p:nvSpPr>
        <p:spPr bwMode="auto">
          <a:xfrm>
            <a:off x="2916238" y="2254250"/>
            <a:ext cx="0" cy="4248150"/>
          </a:xfrm>
          <a:prstGeom prst="line">
            <a:avLst/>
          </a:prstGeom>
          <a:noFill/>
          <a:ln w="12700">
            <a:solidFill>
              <a:schemeClr val="tx1"/>
            </a:solidFill>
            <a:round/>
            <a:headEnd type="none" w="sm" len="sm"/>
            <a:tailEnd type="none" w="sm" len="sm"/>
          </a:ln>
        </p:spPr>
        <p:txBody>
          <a:bodyPr/>
          <a:lstStyle/>
          <a:p>
            <a:endParaRPr lang="en-US"/>
          </a:p>
        </p:txBody>
      </p:sp>
      <p:sp>
        <p:nvSpPr>
          <p:cNvPr id="40983" name="Line 1073"/>
          <p:cNvSpPr>
            <a:spLocks noChangeShapeType="1"/>
          </p:cNvSpPr>
          <p:nvPr/>
        </p:nvSpPr>
        <p:spPr bwMode="auto">
          <a:xfrm>
            <a:off x="4100513" y="2263775"/>
            <a:ext cx="0" cy="4248150"/>
          </a:xfrm>
          <a:prstGeom prst="line">
            <a:avLst/>
          </a:prstGeom>
          <a:noFill/>
          <a:ln w="12700">
            <a:solidFill>
              <a:schemeClr val="tx1"/>
            </a:solidFill>
            <a:round/>
            <a:headEnd type="none" w="sm" len="sm"/>
            <a:tailEnd type="none" w="sm" len="sm"/>
          </a:ln>
        </p:spPr>
        <p:txBody>
          <a:bodyPr/>
          <a:lstStyle/>
          <a:p>
            <a:endParaRPr lang="en-US"/>
          </a:p>
        </p:txBody>
      </p:sp>
      <p:sp>
        <p:nvSpPr>
          <p:cNvPr id="40984" name="Line 1079"/>
          <p:cNvSpPr>
            <a:spLocks noChangeShapeType="1"/>
          </p:cNvSpPr>
          <p:nvPr/>
        </p:nvSpPr>
        <p:spPr bwMode="auto">
          <a:xfrm>
            <a:off x="5227638" y="2279650"/>
            <a:ext cx="0" cy="4248150"/>
          </a:xfrm>
          <a:prstGeom prst="line">
            <a:avLst/>
          </a:prstGeom>
          <a:noFill/>
          <a:ln w="12700">
            <a:solidFill>
              <a:schemeClr val="tx1"/>
            </a:solidFill>
            <a:round/>
            <a:headEnd type="none" w="sm" len="sm"/>
            <a:tailEnd type="none" w="sm" len="sm"/>
          </a:ln>
        </p:spPr>
        <p:txBody>
          <a:bodyPr/>
          <a:lstStyle/>
          <a:p>
            <a:endParaRPr lang="en-US"/>
          </a:p>
        </p:txBody>
      </p:sp>
      <p:sp>
        <p:nvSpPr>
          <p:cNvPr id="40985" name="Line 1080"/>
          <p:cNvSpPr>
            <a:spLocks noChangeShapeType="1"/>
          </p:cNvSpPr>
          <p:nvPr/>
        </p:nvSpPr>
        <p:spPr bwMode="auto">
          <a:xfrm>
            <a:off x="6354763" y="2263775"/>
            <a:ext cx="0" cy="4248150"/>
          </a:xfrm>
          <a:prstGeom prst="line">
            <a:avLst/>
          </a:prstGeom>
          <a:noFill/>
          <a:ln w="12700">
            <a:solidFill>
              <a:schemeClr val="tx1"/>
            </a:solidFill>
            <a:round/>
            <a:headEnd type="none" w="sm" len="sm"/>
            <a:tailEnd type="none" w="sm" len="sm"/>
          </a:ln>
        </p:spPr>
        <p:txBody>
          <a:bodyPr/>
          <a:lstStyle/>
          <a:p>
            <a:endParaRPr lang="en-US"/>
          </a:p>
        </p:txBody>
      </p:sp>
      <p:sp>
        <p:nvSpPr>
          <p:cNvPr id="40986" name="Line 1081"/>
          <p:cNvSpPr>
            <a:spLocks noChangeShapeType="1"/>
          </p:cNvSpPr>
          <p:nvPr/>
        </p:nvSpPr>
        <p:spPr bwMode="auto">
          <a:xfrm>
            <a:off x="1797050" y="6491288"/>
            <a:ext cx="5683250" cy="0"/>
          </a:xfrm>
          <a:prstGeom prst="line">
            <a:avLst/>
          </a:prstGeom>
          <a:noFill/>
          <a:ln w="28575">
            <a:solidFill>
              <a:schemeClr val="tx1"/>
            </a:solidFill>
            <a:round/>
            <a:headEnd type="none" w="sm" len="sm"/>
            <a:tailEnd type="none" w="sm" len="sm"/>
          </a:ln>
        </p:spPr>
        <p:txBody>
          <a:bodyPr/>
          <a:lstStyle/>
          <a:p>
            <a:endParaRPr lang="en-US"/>
          </a:p>
        </p:txBody>
      </p:sp>
      <p:sp>
        <p:nvSpPr>
          <p:cNvPr id="40987" name="Line 1082"/>
          <p:cNvSpPr>
            <a:spLocks noChangeShapeType="1"/>
          </p:cNvSpPr>
          <p:nvPr/>
        </p:nvSpPr>
        <p:spPr bwMode="auto">
          <a:xfrm>
            <a:off x="1797050" y="6507163"/>
            <a:ext cx="5683250" cy="0"/>
          </a:xfrm>
          <a:prstGeom prst="line">
            <a:avLst/>
          </a:prstGeom>
          <a:noFill/>
          <a:ln w="28575">
            <a:solidFill>
              <a:schemeClr val="tx1"/>
            </a:solidFill>
            <a:round/>
            <a:headEnd type="none" w="sm" len="sm"/>
            <a:tailEnd type="none" w="sm" len="sm"/>
          </a:ln>
        </p:spPr>
        <p:txBody>
          <a:bodyPr/>
          <a:lstStyle/>
          <a:p>
            <a:endParaRPr lang="en-US"/>
          </a:p>
        </p:txBody>
      </p:sp>
      <p:sp>
        <p:nvSpPr>
          <p:cNvPr id="40988" name="Line 1083"/>
          <p:cNvSpPr>
            <a:spLocks noChangeShapeType="1"/>
          </p:cNvSpPr>
          <p:nvPr/>
        </p:nvSpPr>
        <p:spPr bwMode="auto">
          <a:xfrm>
            <a:off x="1790700" y="5548313"/>
            <a:ext cx="5683250" cy="0"/>
          </a:xfrm>
          <a:prstGeom prst="line">
            <a:avLst/>
          </a:prstGeom>
          <a:noFill/>
          <a:ln w="28575">
            <a:solidFill>
              <a:schemeClr val="tx1"/>
            </a:solidFill>
            <a:round/>
            <a:headEnd type="none" w="sm" len="sm"/>
            <a:tailEnd type="none" w="sm" len="sm"/>
          </a:ln>
        </p:spPr>
        <p:txBody>
          <a:bodyPr/>
          <a:lstStyle/>
          <a:p>
            <a:endParaRPr lang="en-US"/>
          </a:p>
        </p:txBody>
      </p:sp>
      <p:sp>
        <p:nvSpPr>
          <p:cNvPr id="40989" name="Line 1084"/>
          <p:cNvSpPr>
            <a:spLocks noChangeShapeType="1"/>
          </p:cNvSpPr>
          <p:nvPr/>
        </p:nvSpPr>
        <p:spPr bwMode="auto">
          <a:xfrm>
            <a:off x="1790700" y="4579938"/>
            <a:ext cx="5683250" cy="0"/>
          </a:xfrm>
          <a:prstGeom prst="line">
            <a:avLst/>
          </a:prstGeom>
          <a:noFill/>
          <a:ln w="28575">
            <a:solidFill>
              <a:schemeClr val="tx1"/>
            </a:solidFill>
            <a:round/>
            <a:headEnd type="none" w="sm" len="sm"/>
            <a:tailEnd type="none" w="sm" len="sm"/>
          </a:ln>
        </p:spPr>
        <p:txBody>
          <a:bodyPr/>
          <a:lstStyle/>
          <a:p>
            <a:endParaRPr lang="en-US"/>
          </a:p>
        </p:txBody>
      </p:sp>
      <p:sp>
        <p:nvSpPr>
          <p:cNvPr id="40990" name="Line 1085"/>
          <p:cNvSpPr>
            <a:spLocks noChangeShapeType="1"/>
          </p:cNvSpPr>
          <p:nvPr/>
        </p:nvSpPr>
        <p:spPr bwMode="auto">
          <a:xfrm>
            <a:off x="1800225" y="3605213"/>
            <a:ext cx="5683250" cy="0"/>
          </a:xfrm>
          <a:prstGeom prst="line">
            <a:avLst/>
          </a:prstGeom>
          <a:noFill/>
          <a:ln w="28575">
            <a:solidFill>
              <a:schemeClr val="tx1"/>
            </a:solidFill>
            <a:round/>
            <a:headEnd type="none" w="sm" len="sm"/>
            <a:tailEnd type="none" w="sm" len="sm"/>
          </a:ln>
        </p:spPr>
        <p:txBody>
          <a:bodyPr/>
          <a:lstStyle/>
          <a:p>
            <a:endParaRPr lang="en-US"/>
          </a:p>
        </p:txBody>
      </p:sp>
      <p:sp>
        <p:nvSpPr>
          <p:cNvPr id="40991" name="Line 1086"/>
          <p:cNvSpPr>
            <a:spLocks noChangeShapeType="1"/>
          </p:cNvSpPr>
          <p:nvPr/>
        </p:nvSpPr>
        <p:spPr bwMode="auto">
          <a:xfrm>
            <a:off x="1793875" y="2805113"/>
            <a:ext cx="5683250" cy="0"/>
          </a:xfrm>
          <a:prstGeom prst="line">
            <a:avLst/>
          </a:prstGeom>
          <a:noFill/>
          <a:ln w="28575">
            <a:solidFill>
              <a:schemeClr val="tx1"/>
            </a:solidFill>
            <a:round/>
            <a:headEnd type="none" w="sm" len="sm"/>
            <a:tailEnd type="none" w="sm" len="sm"/>
          </a:ln>
        </p:spPr>
        <p:txBody>
          <a:bodyPr/>
          <a:lstStyle/>
          <a:p>
            <a:endParaRPr lang="en-US"/>
          </a:p>
        </p:txBody>
      </p:sp>
      <p:sp>
        <p:nvSpPr>
          <p:cNvPr id="40992" name="Line 1087"/>
          <p:cNvSpPr>
            <a:spLocks noChangeShapeType="1"/>
          </p:cNvSpPr>
          <p:nvPr/>
        </p:nvSpPr>
        <p:spPr bwMode="auto">
          <a:xfrm>
            <a:off x="1803400" y="2274888"/>
            <a:ext cx="5683250" cy="0"/>
          </a:xfrm>
          <a:prstGeom prst="line">
            <a:avLst/>
          </a:prstGeom>
          <a:noFill/>
          <a:ln w="28575">
            <a:solidFill>
              <a:schemeClr val="tx1"/>
            </a:solidFill>
            <a:round/>
            <a:headEnd type="none" w="sm" len="sm"/>
            <a:tailEnd type="none" w="sm" len="sm"/>
          </a:ln>
        </p:spPr>
        <p:txBody>
          <a:bodyPr/>
          <a:lstStyle/>
          <a:p>
            <a:endParaRPr lang="en-US"/>
          </a:p>
        </p:txBody>
      </p:sp>
      <p:sp>
        <p:nvSpPr>
          <p:cNvPr id="218176" name="Rectangle 1088"/>
          <p:cNvSpPr>
            <a:spLocks noChangeArrowheads="1"/>
          </p:cNvSpPr>
          <p:nvPr/>
        </p:nvSpPr>
        <p:spPr bwMode="auto">
          <a:xfrm>
            <a:off x="4027488" y="5470525"/>
            <a:ext cx="1095375"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FF6600"/>
                </a:solidFill>
                <a:effectLst>
                  <a:outerShdw blurRad="38100" dist="38100" dir="2700000" algn="tl">
                    <a:srgbClr val="000000"/>
                  </a:outerShdw>
                </a:effectLst>
              </a:rPr>
              <a:t>Spanish</a:t>
            </a:r>
            <a:endParaRPr lang="en-US" sz="2000" b="1" dirty="0">
              <a:solidFill>
                <a:srgbClr val="FF6600"/>
              </a:solidFill>
              <a:effectLst>
                <a:outerShdw blurRad="38100" dist="38100" dir="2700000" algn="tl">
                  <a:srgbClr val="000000"/>
                </a:outerShdw>
              </a:effectLst>
            </a:endParaRPr>
          </a:p>
        </p:txBody>
      </p:sp>
      <p:sp>
        <p:nvSpPr>
          <p:cNvPr id="218178" name="Rectangle 1090"/>
          <p:cNvSpPr>
            <a:spLocks noChangeArrowheads="1"/>
          </p:cNvSpPr>
          <p:nvPr/>
        </p:nvSpPr>
        <p:spPr bwMode="auto">
          <a:xfrm>
            <a:off x="2933700" y="5470525"/>
            <a:ext cx="1093788"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F66FF"/>
                </a:solidFill>
                <a:effectLst>
                  <a:outerShdw blurRad="38100" dist="38100" dir="2700000" algn="tl">
                    <a:srgbClr val="000000"/>
                  </a:outerShdw>
                </a:effectLst>
                <a:cs typeface="+mn-cs"/>
              </a:rPr>
              <a:t>Art</a:t>
            </a:r>
            <a:r>
              <a:rPr lang="en-US" sz="2000" b="1">
                <a:solidFill>
                  <a:srgbClr val="00FFFF"/>
                </a:solidFill>
                <a:effectLst>
                  <a:outerShdw blurRad="38100" dist="38100" dir="2700000" algn="tl">
                    <a:srgbClr val="000000"/>
                  </a:outerShdw>
                </a:effectLst>
                <a:cs typeface="+mn-cs"/>
              </a:rPr>
              <a:t> </a:t>
            </a:r>
          </a:p>
        </p:txBody>
      </p:sp>
      <p:sp>
        <p:nvSpPr>
          <p:cNvPr id="218179" name="Rectangle 1091"/>
          <p:cNvSpPr>
            <a:spLocks noChangeArrowheads="1"/>
          </p:cNvSpPr>
          <p:nvPr/>
        </p:nvSpPr>
        <p:spPr bwMode="auto">
          <a:xfrm>
            <a:off x="1838325" y="5470525"/>
            <a:ext cx="1095375"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Teacher</a:t>
            </a:r>
          </a:p>
          <a:p>
            <a:pPr algn="ctr" eaLnBrk="0" hangingPunct="0">
              <a:spcBef>
                <a:spcPct val="20000"/>
              </a:spcBef>
              <a:buClr>
                <a:schemeClr val="hlink"/>
              </a:buClr>
              <a:buSzPct val="75000"/>
              <a:buFont typeface="Monotype Sorts" pitchFamily="2" charset="2"/>
              <a:buNone/>
              <a:defRPr/>
            </a:pPr>
            <a:r>
              <a:rPr lang="en-US" sz="2000" b="1">
                <a:solidFill>
                  <a:srgbClr val="FFFF00"/>
                </a:solidFill>
                <a:effectLst>
                  <a:outerShdw blurRad="38100" dist="38100" dir="2700000" algn="tl">
                    <a:srgbClr val="000000"/>
                  </a:outerShdw>
                </a:effectLst>
                <a:cs typeface="+mn-cs"/>
              </a:rPr>
              <a:t>3D</a:t>
            </a:r>
          </a:p>
        </p:txBody>
      </p:sp>
      <p:sp>
        <p:nvSpPr>
          <p:cNvPr id="218180" name="Rectangle 1092"/>
          <p:cNvSpPr>
            <a:spLocks noChangeArrowheads="1"/>
          </p:cNvSpPr>
          <p:nvPr/>
        </p:nvSpPr>
        <p:spPr bwMode="auto">
          <a:xfrm>
            <a:off x="2986088" y="3595688"/>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99FF99"/>
                </a:solidFill>
                <a:effectLst>
                  <a:outerShdw blurRad="38100" dist="38100" dir="2700000" algn="tl">
                    <a:srgbClr val="000000"/>
                  </a:outerShdw>
                </a:effectLst>
                <a:cs typeface="+mn-cs"/>
              </a:rPr>
              <a:t>Music</a:t>
            </a:r>
          </a:p>
        </p:txBody>
      </p:sp>
      <p:sp>
        <p:nvSpPr>
          <p:cNvPr id="218181" name="Rectangle 1093"/>
          <p:cNvSpPr>
            <a:spLocks noChangeArrowheads="1"/>
          </p:cNvSpPr>
          <p:nvPr/>
        </p:nvSpPr>
        <p:spPr bwMode="auto">
          <a:xfrm>
            <a:off x="4111625" y="4540250"/>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99FF99"/>
                </a:solidFill>
                <a:effectLst>
                  <a:outerShdw blurRad="38100" dist="38100" dir="2700000" algn="tl">
                    <a:srgbClr val="000000"/>
                  </a:outerShdw>
                </a:effectLst>
                <a:cs typeface="+mn-cs"/>
              </a:rPr>
              <a:t>Music</a:t>
            </a:r>
          </a:p>
        </p:txBody>
      </p:sp>
      <p:sp>
        <p:nvSpPr>
          <p:cNvPr id="218182" name="Rectangle 1094"/>
          <p:cNvSpPr>
            <a:spLocks noChangeArrowheads="1"/>
          </p:cNvSpPr>
          <p:nvPr/>
        </p:nvSpPr>
        <p:spPr bwMode="auto">
          <a:xfrm>
            <a:off x="5224463" y="5530850"/>
            <a:ext cx="1095375" cy="1016000"/>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99FF99"/>
                </a:solidFill>
                <a:effectLst>
                  <a:outerShdw blurRad="38100" dist="38100" dir="2700000" algn="tl">
                    <a:srgbClr val="000000"/>
                  </a:outerShdw>
                </a:effectLst>
                <a:cs typeface="+mn-cs"/>
              </a:rPr>
              <a:t>Music</a:t>
            </a:r>
          </a:p>
        </p:txBody>
      </p:sp>
      <p:sp>
        <p:nvSpPr>
          <p:cNvPr id="218183" name="Rectangle 1095"/>
          <p:cNvSpPr>
            <a:spLocks noChangeArrowheads="1"/>
          </p:cNvSpPr>
          <p:nvPr/>
        </p:nvSpPr>
        <p:spPr bwMode="auto">
          <a:xfrm>
            <a:off x="2960688" y="4556125"/>
            <a:ext cx="1095375"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dirty="0" smtClean="0">
                <a:solidFill>
                  <a:srgbClr val="FF6600"/>
                </a:solidFill>
                <a:effectLst>
                  <a:outerShdw blurRad="38100" dist="38100" dir="2700000" algn="tl">
                    <a:srgbClr val="000000"/>
                  </a:outerShdw>
                </a:effectLst>
              </a:rPr>
              <a:t>Spanish</a:t>
            </a:r>
            <a:endParaRPr lang="en-US" sz="2000" b="1" dirty="0">
              <a:solidFill>
                <a:srgbClr val="FF6600"/>
              </a:solidFill>
              <a:effectLst>
                <a:outerShdw blurRad="38100" dist="38100" dir="2700000" algn="tl">
                  <a:srgbClr val="000000"/>
                </a:outerShdw>
              </a:effectLst>
            </a:endParaRPr>
          </a:p>
        </p:txBody>
      </p:sp>
      <p:sp>
        <p:nvSpPr>
          <p:cNvPr id="218184" name="Rectangle 1096"/>
          <p:cNvSpPr>
            <a:spLocks noChangeArrowheads="1"/>
          </p:cNvSpPr>
          <p:nvPr/>
        </p:nvSpPr>
        <p:spPr bwMode="auto">
          <a:xfrm>
            <a:off x="6343650" y="5514975"/>
            <a:ext cx="1095375" cy="1030288"/>
          </a:xfrm>
          <a:prstGeom prst="rect">
            <a:avLst/>
          </a:prstGeom>
          <a:noFill/>
          <a:ln w="12700">
            <a:noFill/>
            <a:miter lim="800000"/>
            <a:headEnd type="none" w="sm" len="sm"/>
            <a:tailEnd type="none" w="sm" len="sm"/>
          </a:ln>
          <a:effectLst/>
        </p:spPr>
        <p:txBody>
          <a:bodyPr anchor="ctr"/>
          <a:lstStyle/>
          <a:p>
            <a:pPr algn="ctr" eaLnBrk="0" hangingPunct="0">
              <a:spcBef>
                <a:spcPct val="20000"/>
              </a:spcBef>
              <a:buClr>
                <a:schemeClr val="hlink"/>
              </a:buClr>
              <a:buSzPct val="75000"/>
              <a:buFont typeface="Monotype Sorts" pitchFamily="2" charset="2"/>
              <a:buNone/>
              <a:defRPr/>
            </a:pPr>
            <a:r>
              <a:rPr lang="en-US" sz="2000" b="1">
                <a:solidFill>
                  <a:srgbClr val="FFFFFF"/>
                </a:solidFill>
                <a:effectLst>
                  <a:outerShdw blurRad="38100" dist="38100" dir="2700000" algn="tl">
                    <a:srgbClr val="000000"/>
                  </a:outerShdw>
                </a:effectLst>
                <a:cs typeface="+mn-cs"/>
              </a:rPr>
              <a:t>PE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eaLnBrk="1" hangingPunct="1">
              <a:defRPr/>
            </a:pPr>
            <a:endParaRPr lang="en-US" dirty="0" smtClean="0"/>
          </a:p>
          <a:p>
            <a:pPr eaLnBrk="1" hangingPunct="1">
              <a:defRPr/>
            </a:pPr>
            <a:r>
              <a:rPr lang="en-US" sz="2800" dirty="0" smtClean="0"/>
              <a:t>What program should students receive (how much PE, art, music, etc.)?</a:t>
            </a:r>
          </a:p>
          <a:p>
            <a:pPr eaLnBrk="1" hangingPunct="1">
              <a:defRPr/>
            </a:pPr>
            <a:r>
              <a:rPr lang="en-US" sz="2800" dirty="0" smtClean="0"/>
              <a:t>What encore staff do you have and how are they assigned to the building?</a:t>
            </a:r>
          </a:p>
          <a:p>
            <a:pPr eaLnBrk="1" hangingPunct="1">
              <a:defRPr/>
            </a:pPr>
            <a:r>
              <a:rPr lang="en-US" sz="2800" dirty="0" smtClean="0"/>
              <a:t>How many sections do you have at each grade level?</a:t>
            </a:r>
          </a:p>
          <a:p>
            <a:pPr eaLnBrk="1" hangingPunct="1">
              <a:defRPr/>
            </a:pPr>
            <a:r>
              <a:rPr lang="en-US" sz="2800" dirty="0" smtClean="0"/>
              <a:t>What length and frequency should the meeting periods have?</a:t>
            </a:r>
          </a:p>
        </p:txBody>
      </p:sp>
      <p:sp>
        <p:nvSpPr>
          <p:cNvPr id="3" name="Title 2"/>
          <p:cNvSpPr>
            <a:spLocks noGrp="1"/>
          </p:cNvSpPr>
          <p:nvPr>
            <p:ph type="title"/>
          </p:nvPr>
        </p:nvSpPr>
        <p:spPr>
          <a:xfrm>
            <a:off x="510639" y="463137"/>
            <a:ext cx="7849589" cy="994187"/>
          </a:xfrm>
          <a:solidFill>
            <a:schemeClr val="tx2"/>
          </a:solidFill>
        </p:spPr>
        <p:txBody>
          <a:bodyPr/>
          <a:lstStyle/>
          <a:p>
            <a:pPr eaLnBrk="1" fontAlgn="auto" hangingPunct="1">
              <a:spcAft>
                <a:spcPts val="0"/>
              </a:spcAft>
              <a:defRPr/>
            </a:pPr>
            <a:r>
              <a:rPr lang="en-US" sz="3200" dirty="0" smtClean="0"/>
              <a:t>Factors to Consider When Determining  an encore rotation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sz="2800" dirty="0" smtClean="0"/>
              <a:t>How many I/E periods should be scheduled?</a:t>
            </a:r>
          </a:p>
          <a:p>
            <a:r>
              <a:rPr lang="en-US" sz="2800" dirty="0" smtClean="0"/>
              <a:t>How long should the periods be?</a:t>
            </a:r>
          </a:p>
          <a:p>
            <a:r>
              <a:rPr lang="en-US" sz="2800" dirty="0" smtClean="0"/>
              <a:t>Where in the schedule should the periods be placed?</a:t>
            </a:r>
          </a:p>
          <a:p>
            <a:r>
              <a:rPr lang="en-US" sz="2800" dirty="0" smtClean="0"/>
              <a:t>What should be scheduled to occur during the I/E periods and what should not?</a:t>
            </a:r>
          </a:p>
          <a:p>
            <a:r>
              <a:rPr lang="en-US" sz="2800" dirty="0" smtClean="0"/>
              <a:t>Must all I/E periods be non-conflicting?</a:t>
            </a:r>
            <a:endParaRPr lang="en-US" sz="2800" dirty="0"/>
          </a:p>
        </p:txBody>
      </p:sp>
      <p:sp>
        <p:nvSpPr>
          <p:cNvPr id="5" name="Title 4"/>
          <p:cNvSpPr>
            <a:spLocks noGrp="1"/>
          </p:cNvSpPr>
          <p:nvPr>
            <p:ph type="title"/>
          </p:nvPr>
        </p:nvSpPr>
        <p:spPr>
          <a:xfrm>
            <a:off x="510639" y="348838"/>
            <a:ext cx="7849589" cy="803188"/>
          </a:xfrm>
        </p:spPr>
        <p:txBody>
          <a:bodyPr/>
          <a:lstStyle/>
          <a:p>
            <a:r>
              <a:rPr lang="en-US" sz="4000" dirty="0" smtClean="0"/>
              <a:t>Elementary I/E Scheduling Options</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31775" y="246063"/>
            <a:ext cx="5008563" cy="1379537"/>
          </a:xfrm>
        </p:spPr>
        <p:txBody>
          <a:bodyPr/>
          <a:lstStyle/>
          <a:p>
            <a:pPr eaLnBrk="1" fontAlgn="auto" hangingPunct="1">
              <a:spcAft>
                <a:spcPts val="0"/>
              </a:spcAft>
              <a:defRPr/>
            </a:pPr>
            <a:r>
              <a:rPr lang="en-US" dirty="0" smtClean="0"/>
              <a:t>Intervention/Enrichment Scheduling</a:t>
            </a:r>
          </a:p>
        </p:txBody>
      </p:sp>
      <p:sp>
        <p:nvSpPr>
          <p:cNvPr id="36867" name="AutoShape 3">
            <a:hlinkClick r:id="rId3" action="ppaction://hlinkfile" highlightClick="1"/>
          </p:cNvPr>
          <p:cNvSpPr>
            <a:spLocks noChangeArrowheads="1"/>
          </p:cNvSpPr>
          <p:nvPr/>
        </p:nvSpPr>
        <p:spPr bwMode="auto">
          <a:xfrm>
            <a:off x="3441700" y="2755900"/>
            <a:ext cx="2743200" cy="2057400"/>
          </a:xfrm>
          <a:prstGeom prst="actionButtonForwardNext">
            <a:avLst/>
          </a:prstGeom>
          <a:blipFill dpi="0" rotWithShape="1">
            <a:blip r:embed="rId4"/>
            <a:srcRect/>
            <a:tile tx="0" ty="0" sx="100000" sy="100000" flip="none" algn="tl"/>
          </a:blipFill>
          <a:ln w="9525">
            <a:noFill/>
            <a:miter lim="800000"/>
            <a:headEnd/>
            <a:tailEnd/>
          </a:ln>
        </p:spPr>
        <p:txBody>
          <a:bodyPr wrap="none" anchor="ctr"/>
          <a:lstStyle/>
          <a:p>
            <a:pPr algn="ctr" eaLnBrk="0" hangingPunct="0"/>
            <a:endParaRPr lang="en-US" dirty="0"/>
          </a:p>
        </p:txBody>
      </p:sp>
    </p:spTree>
    <p:extLst>
      <p:ext uri="{BB962C8B-B14F-4D97-AF65-F5344CB8AC3E}">
        <p14:creationId xmlns:p14="http://schemas.microsoft.com/office/powerpoint/2010/main" val="3974979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566738" y="638175"/>
            <a:ext cx="7951787" cy="1143000"/>
          </a:xfrm>
          <a:solidFill>
            <a:schemeClr val="tx2"/>
          </a:solidFill>
        </p:spPr>
        <p:txBody>
          <a:bodyPr>
            <a:normAutofit fontScale="90000"/>
          </a:bodyPr>
          <a:lstStyle/>
          <a:p>
            <a:pPr algn="ctr" eaLnBrk="1" fontAlgn="auto" hangingPunct="1">
              <a:spcAft>
                <a:spcPts val="0"/>
              </a:spcAft>
              <a:defRPr/>
            </a:pPr>
            <a:r>
              <a:rPr lang="en-US" sz="4000" dirty="0" smtClean="0">
                <a:solidFill>
                  <a:srgbClr val="423E26"/>
                </a:solidFill>
              </a:rPr>
              <a:t>Two I/E Periods per Grade Level, Split Grade Level, DJ Montague ES</a:t>
            </a:r>
          </a:p>
        </p:txBody>
      </p:sp>
      <p:sp>
        <p:nvSpPr>
          <p:cNvPr id="33795" name="AutoShape 3">
            <a:hlinkClick r:id="rId3" action="ppaction://hlinkfile" highlightClick="1"/>
          </p:cNvPr>
          <p:cNvSpPr>
            <a:spLocks noChangeArrowheads="1"/>
          </p:cNvSpPr>
          <p:nvPr/>
        </p:nvSpPr>
        <p:spPr bwMode="auto">
          <a:xfrm>
            <a:off x="3429000" y="2743200"/>
            <a:ext cx="2743200" cy="2057400"/>
          </a:xfrm>
          <a:prstGeom prst="actionButtonForwardNext">
            <a:avLst/>
          </a:prstGeom>
          <a:blipFill dpi="0" rotWithShape="1">
            <a:blip r:embed="rId4"/>
            <a:srcRect/>
            <a:tile tx="0" ty="0" sx="100000" sy="100000" flip="none" algn="tl"/>
          </a:blipFill>
          <a:ln w="9525">
            <a:noFill/>
            <a:miter lim="800000"/>
            <a:headEnd/>
            <a:tailEnd/>
          </a:ln>
        </p:spPr>
        <p:txBody>
          <a:bodyPr wrap="none" anchor="ctr"/>
          <a:lstStyle/>
          <a:p>
            <a:pPr algn="ctr" eaLnBrk="0" hangingPunct="0"/>
            <a:endParaRPr lang="en-US"/>
          </a:p>
        </p:txBody>
      </p:sp>
    </p:spTree>
    <p:extLst>
      <p:ext uri="{BB962C8B-B14F-4D97-AF65-F5344CB8AC3E}">
        <p14:creationId xmlns:p14="http://schemas.microsoft.com/office/powerpoint/2010/main" val="1119165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566738" y="638175"/>
            <a:ext cx="7951787" cy="1143000"/>
          </a:xfrm>
          <a:solidFill>
            <a:schemeClr val="tx2"/>
          </a:solidFill>
        </p:spPr>
        <p:txBody>
          <a:bodyPr>
            <a:normAutofit fontScale="90000"/>
          </a:bodyPr>
          <a:lstStyle/>
          <a:p>
            <a:pPr algn="ctr" eaLnBrk="1" fontAlgn="auto" hangingPunct="1">
              <a:spcAft>
                <a:spcPts val="0"/>
              </a:spcAft>
              <a:defRPr/>
            </a:pPr>
            <a:r>
              <a:rPr lang="en-US" sz="4000" dirty="0" smtClean="0">
                <a:solidFill>
                  <a:srgbClr val="423E26"/>
                </a:solidFill>
              </a:rPr>
              <a:t>Two I/E Periods per Grade Level, Whole Grade Level, Viola ES</a:t>
            </a:r>
          </a:p>
        </p:txBody>
      </p:sp>
      <p:sp>
        <p:nvSpPr>
          <p:cNvPr id="33795" name="AutoShape 3">
            <a:hlinkClick r:id="rId3" action="ppaction://hlinkfile" highlightClick="1"/>
          </p:cNvPr>
          <p:cNvSpPr>
            <a:spLocks noChangeArrowheads="1"/>
          </p:cNvSpPr>
          <p:nvPr/>
        </p:nvSpPr>
        <p:spPr bwMode="auto">
          <a:xfrm>
            <a:off x="3429000" y="2743200"/>
            <a:ext cx="2743200" cy="2057400"/>
          </a:xfrm>
          <a:prstGeom prst="actionButtonForwardNext">
            <a:avLst/>
          </a:prstGeom>
          <a:blipFill dpi="0" rotWithShape="1">
            <a:blip r:embed="rId4"/>
            <a:srcRect/>
            <a:tile tx="0" ty="0" sx="100000" sy="100000" flip="none" algn="tl"/>
          </a:blipFill>
          <a:ln w="9525">
            <a:noFill/>
            <a:miter lim="800000"/>
            <a:headEnd/>
            <a:tailEnd/>
          </a:ln>
        </p:spPr>
        <p:txBody>
          <a:bodyPr wrap="none" anchor="ctr"/>
          <a:lstStyle/>
          <a:p>
            <a:pPr algn="ctr" eaLnBrk="0" hangingPunct="0"/>
            <a:endParaRPr lang="en-US"/>
          </a:p>
        </p:txBody>
      </p:sp>
    </p:spTree>
    <p:extLst>
      <p:ext uri="{BB962C8B-B14F-4D97-AF65-F5344CB8AC3E}">
        <p14:creationId xmlns:p14="http://schemas.microsoft.com/office/powerpoint/2010/main" val="4063941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566738" y="638175"/>
            <a:ext cx="7951787" cy="1143000"/>
          </a:xfrm>
          <a:solidFill>
            <a:schemeClr val="tx2"/>
          </a:solidFill>
        </p:spPr>
        <p:txBody>
          <a:bodyPr>
            <a:normAutofit fontScale="90000"/>
          </a:bodyPr>
          <a:lstStyle/>
          <a:p>
            <a:pPr algn="ctr" eaLnBrk="1" fontAlgn="auto" hangingPunct="1">
              <a:spcAft>
                <a:spcPts val="0"/>
              </a:spcAft>
              <a:defRPr/>
            </a:pPr>
            <a:r>
              <a:rPr lang="en-US" sz="4000" dirty="0" smtClean="0">
                <a:solidFill>
                  <a:srgbClr val="423E26"/>
                </a:solidFill>
              </a:rPr>
              <a:t>Two I/E Periods per Grade Level, Attached to LA and Math</a:t>
            </a:r>
          </a:p>
        </p:txBody>
      </p:sp>
      <p:sp>
        <p:nvSpPr>
          <p:cNvPr id="33795" name="AutoShape 3">
            <a:hlinkClick r:id="rId3" action="ppaction://hlinkfile" highlightClick="1"/>
          </p:cNvPr>
          <p:cNvSpPr>
            <a:spLocks noChangeArrowheads="1"/>
          </p:cNvSpPr>
          <p:nvPr/>
        </p:nvSpPr>
        <p:spPr bwMode="auto">
          <a:xfrm>
            <a:off x="3429000" y="2743200"/>
            <a:ext cx="2743200" cy="2057400"/>
          </a:xfrm>
          <a:prstGeom prst="actionButtonForwardNext">
            <a:avLst/>
          </a:prstGeom>
          <a:blipFill dpi="0" rotWithShape="1">
            <a:blip r:embed="rId4"/>
            <a:srcRect/>
            <a:tile tx="0" ty="0" sx="100000" sy="100000" flip="none" algn="tl"/>
          </a:blipFill>
          <a:ln w="9525">
            <a:noFill/>
            <a:miter lim="800000"/>
            <a:headEnd/>
            <a:tailEnd/>
          </a:ln>
        </p:spPr>
        <p:txBody>
          <a:bodyPr wrap="none" anchor="ctr"/>
          <a:lstStyle/>
          <a:p>
            <a:pPr algn="ctr" eaLnBrk="0" hangingPunct="0"/>
            <a:endParaRPr lang="en-US" dirty="0"/>
          </a:p>
        </p:txBody>
      </p:sp>
    </p:spTree>
    <p:extLst>
      <p:ext uri="{BB962C8B-B14F-4D97-AF65-F5344CB8AC3E}">
        <p14:creationId xmlns:p14="http://schemas.microsoft.com/office/powerpoint/2010/main" val="2735689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bwMode="auto">
          <a:xfrm>
            <a:off x="0" y="479425"/>
            <a:ext cx="7848600" cy="803275"/>
          </a:xfrm>
          <a:noFill/>
        </p:spPr>
        <p:txBody>
          <a:bodyPr wrap="square" numCol="1" anchorCtr="0" compatLnSpc="1">
            <a:prstTxWarp prst="textNoShape">
              <a:avLst/>
            </a:prstTxWarp>
          </a:bodyPr>
          <a:lstStyle/>
          <a:p>
            <a:r>
              <a:rPr lang="en-US" sz="4800" cap="none" smtClean="0">
                <a:solidFill>
                  <a:schemeClr val="tx2"/>
                </a:solidFill>
                <a:latin typeface="Century" pitchFamily="18" charset="0"/>
              </a:rPr>
              <a:t>Caveat emptor!</a:t>
            </a:r>
          </a:p>
        </p:txBody>
      </p:sp>
      <p:sp>
        <p:nvSpPr>
          <p:cNvPr id="52227" name="Rectangle 3"/>
          <p:cNvSpPr>
            <a:spLocks noGrp="1" noChangeArrowheads="1"/>
          </p:cNvSpPr>
          <p:nvPr>
            <p:ph idx="4294967295"/>
          </p:nvPr>
        </p:nvSpPr>
        <p:spPr>
          <a:xfrm>
            <a:off x="1333500" y="1355725"/>
            <a:ext cx="7810500" cy="4003675"/>
          </a:xfrm>
        </p:spPr>
        <p:txBody>
          <a:bodyPr/>
          <a:lstStyle/>
          <a:p>
            <a:pPr marL="0" algn="ctr">
              <a:buFont typeface="Monotype Sorts"/>
              <a:buNone/>
            </a:pPr>
            <a:r>
              <a:rPr lang="en-US" sz="3200" smtClean="0">
                <a:solidFill>
                  <a:schemeClr val="tx2"/>
                </a:solidFill>
              </a:rPr>
              <a:t>Scheduling the Intervention/Enrichment period is relatively easy. </a:t>
            </a:r>
          </a:p>
          <a:p>
            <a:pPr marL="0" algn="ctr">
              <a:buFont typeface="Monotype Sorts"/>
              <a:buNone/>
            </a:pPr>
            <a:r>
              <a:rPr lang="en-US" sz="3200" smtClean="0">
                <a:solidFill>
                  <a:schemeClr val="tx2"/>
                </a:solidFill>
              </a:rPr>
              <a:t>Changing the culture of a school to one in which teachers and administrators collaborate on data analysis, progress monitoring, and the organizational tasks necessary to make the I/E period truly responsive to students’ learning needs is very difficult!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505326" y="440325"/>
            <a:ext cx="7664116" cy="803188"/>
          </a:xfrm>
          <a:solidFill>
            <a:schemeClr val="tx2"/>
          </a:solidFill>
        </p:spPr>
        <p:txBody>
          <a:bodyPr/>
          <a:lstStyle/>
          <a:p>
            <a:pPr eaLnBrk="1" fontAlgn="auto" hangingPunct="1">
              <a:spcAft>
                <a:spcPts val="0"/>
              </a:spcAft>
              <a:defRPr/>
            </a:pPr>
            <a:r>
              <a:rPr lang="en-US" dirty="0" smtClean="0"/>
              <a:t> Agenda</a:t>
            </a:r>
          </a:p>
        </p:txBody>
      </p:sp>
      <p:sp>
        <p:nvSpPr>
          <p:cNvPr id="421891" name="Rectangle 3"/>
          <p:cNvSpPr>
            <a:spLocks noGrp="1" noChangeArrowheads="1"/>
          </p:cNvSpPr>
          <p:nvPr>
            <p:ph idx="1"/>
          </p:nvPr>
        </p:nvSpPr>
        <p:spPr>
          <a:xfrm>
            <a:off x="1701801" y="1539875"/>
            <a:ext cx="6985000" cy="4789488"/>
          </a:xfrm>
        </p:spPr>
        <p:txBody>
          <a:bodyPr rtlCol="0">
            <a:normAutofit lnSpcReduction="10000"/>
          </a:bodyPr>
          <a:lstStyle/>
          <a:p>
            <a:pPr lvl="1" eaLnBrk="1" fontAlgn="auto" hangingPunct="1">
              <a:spcAft>
                <a:spcPts val="0"/>
              </a:spcAft>
              <a:buNone/>
              <a:defRPr/>
            </a:pPr>
            <a:endParaRPr lang="en-US" sz="2400" b="1" dirty="0" smtClean="0"/>
          </a:p>
          <a:p>
            <a:pPr lvl="1" eaLnBrk="1" fontAlgn="auto" hangingPunct="1">
              <a:spcAft>
                <a:spcPts val="0"/>
              </a:spcAft>
              <a:defRPr/>
            </a:pPr>
            <a:r>
              <a:rPr lang="en-US" sz="2400" b="1" dirty="0" smtClean="0"/>
              <a:t>What is an Intervention/Enrichment (I/E) Period?</a:t>
            </a:r>
          </a:p>
          <a:p>
            <a:pPr lvl="1" eaLnBrk="1" fontAlgn="auto" hangingPunct="1">
              <a:spcAft>
                <a:spcPts val="0"/>
              </a:spcAft>
              <a:defRPr/>
            </a:pPr>
            <a:r>
              <a:rPr lang="en-US" sz="2400" b="1" dirty="0" smtClean="0"/>
              <a:t>Why do schools need/implement the I/E period?</a:t>
            </a:r>
          </a:p>
          <a:p>
            <a:pPr lvl="1" eaLnBrk="1" fontAlgn="auto" hangingPunct="1">
              <a:spcAft>
                <a:spcPts val="0"/>
              </a:spcAft>
              <a:defRPr/>
            </a:pPr>
            <a:r>
              <a:rPr lang="en-US" sz="2400" b="1" dirty="0" smtClean="0"/>
              <a:t>Where we get the time for the I/E period?</a:t>
            </a:r>
          </a:p>
          <a:p>
            <a:pPr lvl="1" eaLnBrk="1" fontAlgn="auto" hangingPunct="1">
              <a:spcAft>
                <a:spcPts val="0"/>
              </a:spcAft>
              <a:defRPr/>
            </a:pPr>
            <a:r>
              <a:rPr lang="en-US" sz="2400" b="1" dirty="0" smtClean="0"/>
              <a:t>Scheduling time for intervention and enrichment in elementary, middle, and high schools.</a:t>
            </a:r>
          </a:p>
          <a:p>
            <a:pPr lvl="1" eaLnBrk="1" fontAlgn="auto" hangingPunct="1">
              <a:spcAft>
                <a:spcPts val="0"/>
              </a:spcAft>
              <a:defRPr/>
            </a:pPr>
            <a:r>
              <a:rPr lang="en-US" sz="2400" b="1" dirty="0" smtClean="0"/>
              <a:t>Organizing the I/E period.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Two Basic Approaches  to I/E Period Organization in Elementary School</a:t>
            </a:r>
            <a:endParaRPr lang="en-US" sz="3600" dirty="0"/>
          </a:p>
        </p:txBody>
      </p:sp>
      <p:sp>
        <p:nvSpPr>
          <p:cNvPr id="3" name="Content Placeholder 2"/>
          <p:cNvSpPr>
            <a:spLocks noGrp="1"/>
          </p:cNvSpPr>
          <p:nvPr>
            <p:ph sz="half" idx="1"/>
          </p:nvPr>
        </p:nvSpPr>
        <p:spPr/>
        <p:txBody>
          <a:bodyPr>
            <a:normAutofit fontScale="92500" lnSpcReduction="10000"/>
          </a:bodyPr>
          <a:lstStyle/>
          <a:p>
            <a:pPr algn="ctr">
              <a:buNone/>
            </a:pPr>
            <a:r>
              <a:rPr lang="en-US" sz="2400" b="1" dirty="0" smtClean="0"/>
              <a:t>The Centers Approach</a:t>
            </a:r>
          </a:p>
          <a:p>
            <a:r>
              <a:rPr lang="en-US" dirty="0" smtClean="0"/>
              <a:t>Individual classroom teachers organize enrichment centers for Tier 1 students.</a:t>
            </a:r>
          </a:p>
          <a:p>
            <a:r>
              <a:rPr lang="en-US" dirty="0" smtClean="0"/>
              <a:t>Classroom teachers pull small groups from centers to provide some Tier 2 (moderate, short-term) interventions.</a:t>
            </a:r>
          </a:p>
          <a:p>
            <a:r>
              <a:rPr lang="en-US" dirty="0" smtClean="0"/>
              <a:t>Clinical specialists pull-out (or push-in) for other Tier 2 interventions. </a:t>
            </a:r>
          </a:p>
          <a:p>
            <a:r>
              <a:rPr lang="en-US" dirty="0" smtClean="0"/>
              <a:t>Tier 3 (intense, longer-term) interventions are provided as pull-outs or push-ins either in place of Tier 2 during I/E or in addition to Tier 2 as a second intervention. </a:t>
            </a:r>
            <a:endParaRPr lang="en-US" dirty="0"/>
          </a:p>
        </p:txBody>
      </p:sp>
      <p:sp>
        <p:nvSpPr>
          <p:cNvPr id="4" name="Content Placeholder 3"/>
          <p:cNvSpPr>
            <a:spLocks noGrp="1"/>
          </p:cNvSpPr>
          <p:nvPr>
            <p:ph sz="half" idx="2"/>
          </p:nvPr>
        </p:nvSpPr>
        <p:spPr/>
        <p:txBody>
          <a:bodyPr>
            <a:normAutofit fontScale="92500" lnSpcReduction="10000"/>
          </a:bodyPr>
          <a:lstStyle/>
          <a:p>
            <a:pPr algn="ctr">
              <a:buNone/>
            </a:pPr>
            <a:r>
              <a:rPr lang="en-US" sz="2400" b="1" dirty="0" smtClean="0">
                <a:latin typeface="+mn-lt"/>
              </a:rPr>
              <a:t>The Re-grouping Approach</a:t>
            </a:r>
          </a:p>
          <a:p>
            <a:r>
              <a:rPr lang="en-US" dirty="0" smtClean="0">
                <a:latin typeface="+mn-lt"/>
              </a:rPr>
              <a:t>Classes  are re-grouped across a team or grade level to form tiered groups.</a:t>
            </a:r>
          </a:p>
          <a:p>
            <a:r>
              <a:rPr lang="en-US" dirty="0" smtClean="0">
                <a:latin typeface="+mn-lt"/>
              </a:rPr>
              <a:t>Tier 1 students are provide enrichment by one more classroom teachers or other personnel (Gifted, encore, etc.).</a:t>
            </a:r>
          </a:p>
          <a:p>
            <a:r>
              <a:rPr lang="en-US" dirty="0" smtClean="0">
                <a:latin typeface="+mn-lt"/>
              </a:rPr>
              <a:t>Tier 2 students are provide interventions by other classroom teachers or special service providers.</a:t>
            </a:r>
          </a:p>
          <a:p>
            <a:r>
              <a:rPr lang="en-US" dirty="0" smtClean="0">
                <a:latin typeface="+mn-lt"/>
              </a:rPr>
              <a:t>Tier 3 students are provided interventions by clinical specialists </a:t>
            </a:r>
            <a:r>
              <a:rPr lang="en-US" sz="1838" dirty="0" smtClean="0">
                <a:latin typeface="+mn-lt"/>
              </a:rPr>
              <a:t>either in place of Tier 2 during I/E or in addition to Tier 2 as a second pull-out.</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Scheduling the Intervention/Enrichment period is easy compared to organizing  and preparing for instruction within it.</a:t>
            </a:r>
          </a:p>
          <a:p>
            <a:r>
              <a:rPr lang="en-US" dirty="0" smtClean="0"/>
              <a:t>A Response to Intervention (RTI) type tier structure based upon assessment is necessary to allocate students to tiers for enrichment, moderate intervention and intensive intervention groups.</a:t>
            </a:r>
          </a:p>
          <a:p>
            <a:r>
              <a:rPr lang="en-US" dirty="0" smtClean="0"/>
              <a:t>A standard assessment tool should be used to determine tiers (</a:t>
            </a:r>
            <a:r>
              <a:rPr lang="en-US" dirty="0" err="1" smtClean="0"/>
              <a:t>Dibles</a:t>
            </a:r>
            <a:r>
              <a:rPr lang="en-US" dirty="0" smtClean="0"/>
              <a:t>, PALS,  etc.).</a:t>
            </a:r>
          </a:p>
          <a:p>
            <a:r>
              <a:rPr lang="en-US" dirty="0" smtClean="0"/>
              <a:t>Planning time must be allocated for assessment, data analysis, </a:t>
            </a:r>
            <a:r>
              <a:rPr lang="en-US" dirty="0" err="1" smtClean="0"/>
              <a:t>tiering</a:t>
            </a:r>
            <a:r>
              <a:rPr lang="en-US" dirty="0" smtClean="0"/>
              <a:t>, and the preparation of both intervention and enrichment activities.</a:t>
            </a:r>
          </a:p>
          <a:p>
            <a:r>
              <a:rPr lang="en-US" dirty="0" smtClean="0"/>
              <a:t>It may be wise to select specific programs for enrichment and/or intervention activities rather than having teachers design their own. The creation of enrichment units also could be a summer curriculum project.</a:t>
            </a:r>
          </a:p>
          <a:p>
            <a:r>
              <a:rPr lang="en-US" dirty="0" smtClean="0"/>
              <a:t>It may be wise to start out providing interventions in one subject only, most likely reading.</a:t>
            </a:r>
          </a:p>
          <a:p>
            <a:r>
              <a:rPr lang="en-US" dirty="0" smtClean="0"/>
              <a:t>A decision must be made as to whether or not special services (i.e. special education or  ESOL) will be “the” intervention for some qualifying students during the I/E time or will they be served at a different time by those professionals.</a:t>
            </a:r>
            <a:endParaRPr lang="en-US" dirty="0"/>
          </a:p>
        </p:txBody>
      </p:sp>
      <p:sp>
        <p:nvSpPr>
          <p:cNvPr id="2" name="Title 1"/>
          <p:cNvSpPr>
            <a:spLocks noGrp="1"/>
          </p:cNvSpPr>
          <p:nvPr>
            <p:ph type="title"/>
          </p:nvPr>
        </p:nvSpPr>
        <p:spPr/>
        <p:txBody>
          <a:bodyPr/>
          <a:lstStyle/>
          <a:p>
            <a:r>
              <a:rPr lang="en-US" dirty="0" smtClean="0"/>
              <a:t>Key Factors: I/E Elementary</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ady14.jpg"/>
          <p:cNvPicPr>
            <a:picLocks noChangeAspect="1"/>
          </p:cNvPicPr>
          <p:nvPr/>
        </p:nvPicPr>
        <p:blipFill>
          <a:blip r:embed="rId3"/>
          <a:stretch>
            <a:fillRect/>
          </a:stretch>
        </p:blipFill>
        <p:spPr>
          <a:xfrm>
            <a:off x="0" y="12700"/>
            <a:ext cx="9144000" cy="6808788"/>
          </a:xfrm>
          <a:prstGeom prst="rect">
            <a:avLst/>
          </a:prstGeom>
          <a:ln>
            <a:noFill/>
          </a:ln>
          <a:effectLst>
            <a:outerShdw blurRad="292100" dist="139700" dir="2700000" algn="tl" rotWithShape="0">
              <a:srgbClr val="333333">
                <a:alpha val="65000"/>
              </a:srgbClr>
            </a:outerShdw>
          </a:effectLst>
        </p:spPr>
      </p:pic>
      <p:sp>
        <p:nvSpPr>
          <p:cNvPr id="30723" name="TextBox 2"/>
          <p:cNvSpPr txBox="1">
            <a:spLocks noChangeArrowheads="1"/>
          </p:cNvSpPr>
          <p:nvPr/>
        </p:nvSpPr>
        <p:spPr bwMode="auto">
          <a:xfrm>
            <a:off x="249238" y="3706813"/>
            <a:ext cx="6037262" cy="954107"/>
          </a:xfrm>
          <a:prstGeom prst="rect">
            <a:avLst/>
          </a:prstGeom>
          <a:noFill/>
          <a:ln w="9525">
            <a:noFill/>
            <a:miter lim="800000"/>
            <a:headEnd/>
            <a:tailEnd/>
          </a:ln>
        </p:spPr>
        <p:txBody>
          <a:bodyPr wrap="square">
            <a:spAutoFit/>
          </a:bodyPr>
          <a:lstStyle/>
          <a:p>
            <a:pPr algn="ctr" eaLnBrk="0" hangingPunct="0"/>
            <a:r>
              <a:rPr lang="en-US" b="1" dirty="0" smtClean="0">
                <a:solidFill>
                  <a:srgbClr val="FFFFFF"/>
                </a:solidFill>
              </a:rPr>
              <a:t>Available </a:t>
            </a:r>
            <a:r>
              <a:rPr lang="en-US" b="1" dirty="0">
                <a:solidFill>
                  <a:srgbClr val="FFFFFF"/>
                </a:solidFill>
              </a:rPr>
              <a:t>at </a:t>
            </a:r>
            <a:r>
              <a:rPr lang="en-US" b="1" dirty="0" smtClean="0">
                <a:solidFill>
                  <a:srgbClr val="FFFFFF"/>
                </a:solidFill>
                <a:hlinkClick r:id="rId4"/>
              </a:rPr>
              <a:t>www.schoolschedulingassociates.com</a:t>
            </a:r>
            <a:r>
              <a:rPr lang="en-US" b="1" dirty="0">
                <a:solidFill>
                  <a:srgbClr val="FFFFFF"/>
                </a:solidFill>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a:buFont typeface="Wingdings" charset="2"/>
              <a:buChar char="v"/>
            </a:pPr>
            <a:r>
              <a:rPr lang="en-US" sz="2800" dirty="0" smtClean="0"/>
              <a:t>Where do we get the time?</a:t>
            </a:r>
          </a:p>
          <a:p>
            <a:r>
              <a:rPr lang="en-US" sz="2800" dirty="0" smtClean="0"/>
              <a:t>How many I/E periods should be scheduled?</a:t>
            </a:r>
          </a:p>
          <a:p>
            <a:r>
              <a:rPr lang="en-US" sz="2800" dirty="0" smtClean="0"/>
              <a:t>How long should the </a:t>
            </a:r>
            <a:r>
              <a:rPr lang="en-US" sz="2800" dirty="0" err="1" smtClean="0"/>
              <a:t>period(s</a:t>
            </a:r>
            <a:r>
              <a:rPr lang="en-US" sz="2800" dirty="0" smtClean="0"/>
              <a:t>) be?</a:t>
            </a:r>
          </a:p>
          <a:p>
            <a:r>
              <a:rPr lang="en-US" sz="2800" dirty="0" smtClean="0"/>
              <a:t>How frequently should the period occur?</a:t>
            </a:r>
          </a:p>
          <a:p>
            <a:r>
              <a:rPr lang="en-US" sz="2800" dirty="0" smtClean="0"/>
              <a:t>What should happen on each day?</a:t>
            </a:r>
          </a:p>
          <a:p>
            <a:r>
              <a:rPr lang="en-US" sz="2800" dirty="0" smtClean="0"/>
              <a:t>Where in the schedule should the </a:t>
            </a:r>
            <a:r>
              <a:rPr lang="en-US" sz="2800" dirty="0" err="1" smtClean="0"/>
              <a:t>period(s</a:t>
            </a:r>
            <a:r>
              <a:rPr lang="en-US" sz="2800" dirty="0" smtClean="0"/>
              <a:t>) be placed?</a:t>
            </a:r>
          </a:p>
          <a:p>
            <a:endParaRPr lang="en-US" sz="2800" dirty="0" smtClean="0"/>
          </a:p>
        </p:txBody>
      </p:sp>
      <p:sp>
        <p:nvSpPr>
          <p:cNvPr id="5" name="Title 4"/>
          <p:cNvSpPr>
            <a:spLocks noGrp="1"/>
          </p:cNvSpPr>
          <p:nvPr>
            <p:ph type="title"/>
          </p:nvPr>
        </p:nvSpPr>
        <p:spPr>
          <a:xfrm>
            <a:off x="510639" y="348838"/>
            <a:ext cx="7849589" cy="803188"/>
          </a:xfrm>
        </p:spPr>
        <p:txBody>
          <a:bodyPr/>
          <a:lstStyle/>
          <a:p>
            <a:r>
              <a:rPr lang="en-US" sz="4000" dirty="0" smtClean="0"/>
              <a:t>Secondary I/E Scheduling Options</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736725" y="1555750"/>
            <a:ext cx="6637338" cy="4806950"/>
          </a:xfrm>
        </p:spPr>
        <p:txBody>
          <a:bodyPr rtlCol="0"/>
          <a:lstStyle/>
          <a:p>
            <a:pPr eaLnBrk="1" fontAlgn="auto" hangingPunct="1">
              <a:spcAft>
                <a:spcPts val="0"/>
              </a:spcAft>
              <a:buNone/>
              <a:defRPr/>
            </a:pPr>
            <a:endParaRPr lang="en-US" dirty="0"/>
          </a:p>
        </p:txBody>
      </p:sp>
      <p:sp>
        <p:nvSpPr>
          <p:cNvPr id="423938" name="Rectangle 2"/>
          <p:cNvSpPr>
            <a:spLocks noGrp="1" noChangeArrowheads="1"/>
          </p:cNvSpPr>
          <p:nvPr>
            <p:ph type="title"/>
          </p:nvPr>
        </p:nvSpPr>
        <p:spPr>
          <a:solidFill>
            <a:schemeClr val="tx2"/>
          </a:solidFill>
        </p:spPr>
        <p:txBody>
          <a:bodyPr/>
          <a:lstStyle/>
          <a:p>
            <a:pPr eaLnBrk="1" fontAlgn="auto" hangingPunct="1">
              <a:spcAft>
                <a:spcPts val="0"/>
              </a:spcAft>
              <a:defRPr/>
            </a:pPr>
            <a:r>
              <a:rPr lang="en-US" dirty="0" smtClean="0"/>
              <a:t>Where do we find the time?</a:t>
            </a:r>
          </a:p>
        </p:txBody>
      </p:sp>
      <p:sp>
        <p:nvSpPr>
          <p:cNvPr id="6" name="TextBox 5"/>
          <p:cNvSpPr txBox="1"/>
          <p:nvPr/>
        </p:nvSpPr>
        <p:spPr>
          <a:xfrm>
            <a:off x="4038600" y="2133600"/>
            <a:ext cx="2438400" cy="523220"/>
          </a:xfrm>
          <a:prstGeom prst="rect">
            <a:avLst/>
          </a:prstGeom>
          <a:noFill/>
        </p:spPr>
        <p:txBody>
          <a:bodyPr wrap="square" rtlCol="0">
            <a:spAutoFit/>
          </a:bodyPr>
          <a:lstStyle/>
          <a:p>
            <a:r>
              <a:rPr lang="en-US" dirty="0" smtClean="0">
                <a:solidFill>
                  <a:schemeClr val="bg2"/>
                </a:solidFill>
              </a:rPr>
              <a:t>Secondary</a:t>
            </a:r>
            <a:endParaRPr lang="en-US" dirty="0">
              <a:solidFill>
                <a:schemeClr val="bg2"/>
              </a:solidFill>
            </a:endParaRPr>
          </a:p>
        </p:txBody>
      </p:sp>
      <p:sp>
        <p:nvSpPr>
          <p:cNvPr id="8" name="AutoShape 3">
            <a:hlinkClick r:id="rId3" action="ppaction://hlinkfile" highlightClick="1"/>
          </p:cNvPr>
          <p:cNvSpPr>
            <a:spLocks noChangeArrowheads="1"/>
          </p:cNvSpPr>
          <p:nvPr/>
        </p:nvSpPr>
        <p:spPr bwMode="auto">
          <a:xfrm>
            <a:off x="3551238" y="2803525"/>
            <a:ext cx="2843212" cy="2220913"/>
          </a:xfrm>
          <a:prstGeom prst="actionButtonForwardNext">
            <a:avLst/>
          </a:prstGeom>
          <a:blipFill dpi="0" rotWithShape="1">
            <a:blip r:embed="rId4"/>
            <a:srcRect/>
            <a:tile tx="0" ty="0" sx="100000" sy="100000" flip="none" algn="tl"/>
          </a:blipFill>
          <a:ln w="12700">
            <a:solidFill>
              <a:schemeClr val="bg1"/>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69986" name="Title 1"/>
          <p:cNvSpPr>
            <a:spLocks noGrp="1"/>
          </p:cNvSpPr>
          <p:nvPr>
            <p:ph type="title"/>
          </p:nvPr>
        </p:nvSpPr>
        <p:spPr>
          <a:xfrm>
            <a:off x="457200" y="274638"/>
            <a:ext cx="8229600" cy="696912"/>
          </a:xfrm>
        </p:spPr>
        <p:txBody>
          <a:bodyPr/>
          <a:lstStyle/>
          <a:p>
            <a:r>
              <a:rPr lang="en-US" sz="3600" smtClean="0">
                <a:solidFill>
                  <a:schemeClr val="bg2"/>
                </a:solidFill>
              </a:rPr>
              <a:t>The Intervention/Enrichment Period</a:t>
            </a:r>
          </a:p>
        </p:txBody>
      </p:sp>
      <p:pic>
        <p:nvPicPr>
          <p:cNvPr id="169987" name="Content Placeholder 5" descr="HS with IE Period 1.jpg"/>
          <p:cNvPicPr>
            <a:picLocks noGrp="1" noChangeAspect="1"/>
          </p:cNvPicPr>
          <p:nvPr>
            <p:ph idx="1"/>
          </p:nvPr>
        </p:nvPicPr>
        <p:blipFill>
          <a:blip r:embed="rId3"/>
          <a:srcRect/>
          <a:stretch>
            <a:fillRect/>
          </a:stretch>
        </p:blipFill>
        <p:spPr>
          <a:xfrm>
            <a:off x="0" y="1085850"/>
            <a:ext cx="9144000" cy="5715000"/>
          </a:xfr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2A22ADD1-4DDD-744F-ACAF-180CFD052E29}" type="slidenum">
              <a:rPr lang="en-US" smtClean="0">
                <a:solidFill>
                  <a:srgbClr val="DDD9C3"/>
                </a:solidFill>
                <a:latin typeface="Times New Roman" charset="0"/>
                <a:ea typeface="ＭＳ Ｐゴシック" charset="-128"/>
                <a:cs typeface="ＭＳ Ｐゴシック" charset="-128"/>
              </a:rPr>
              <a:pPr/>
              <a:t>26</a:t>
            </a:fld>
            <a:endParaRPr lang="en-US" smtClean="0">
              <a:solidFill>
                <a:srgbClr val="DDD9C3"/>
              </a:solidFill>
              <a:latin typeface="Times New Roman" charset="0"/>
              <a:ea typeface="ＭＳ Ｐゴシック" charset="-128"/>
              <a:cs typeface="ＭＳ Ｐゴシック" charset="-128"/>
            </a:endParaRPr>
          </a:p>
        </p:txBody>
      </p:sp>
      <p:sp>
        <p:nvSpPr>
          <p:cNvPr id="86019" name="Rectangle 2"/>
          <p:cNvSpPr>
            <a:spLocks noGrp="1" noChangeArrowheads="1"/>
          </p:cNvSpPr>
          <p:nvPr>
            <p:ph type="title"/>
          </p:nvPr>
        </p:nvSpPr>
        <p:spPr>
          <a:xfrm>
            <a:off x="338653" y="198965"/>
            <a:ext cx="8424347" cy="1346200"/>
          </a:xfrm>
          <a:noFill/>
        </p:spPr>
        <p:txBody>
          <a:bodyPr/>
          <a:lstStyle/>
          <a:p>
            <a:pPr>
              <a:spcAft>
                <a:spcPts val="600"/>
              </a:spcAft>
            </a:pPr>
            <a:r>
              <a:rPr lang="en-US" sz="4000" b="1" dirty="0" smtClean="0">
                <a:ea typeface="ＭＳ Ｐゴシック" charset="-128"/>
                <a:cs typeface="ＭＳ Ｐゴシック" charset="-128"/>
              </a:rPr>
              <a:t>8 A/B Block and Single Period Hybrid Schedule </a:t>
            </a:r>
            <a:r>
              <a:rPr lang="en-US" sz="4000" b="1" dirty="0" err="1" smtClean="0">
                <a:ea typeface="ＭＳ Ｐゴシック" charset="-128"/>
                <a:cs typeface="ＭＳ Ｐゴシック" charset="-128"/>
              </a:rPr>
              <a:t>w</a:t>
            </a:r>
            <a:r>
              <a:rPr lang="en-US" sz="4000" b="1" dirty="0" smtClean="0">
                <a:ea typeface="ＭＳ Ｐゴシック" charset="-128"/>
                <a:cs typeface="ＭＳ Ｐゴシック" charset="-128"/>
              </a:rPr>
              <a:t>/I/E (2-day block)</a:t>
            </a:r>
          </a:p>
        </p:txBody>
      </p:sp>
      <p:graphicFrame>
        <p:nvGraphicFramePr>
          <p:cNvPr id="245763" name="Group 3"/>
          <p:cNvGraphicFramePr>
            <a:graphicFrameLocks noGrp="1"/>
          </p:cNvGraphicFramePr>
          <p:nvPr>
            <p:ph idx="1"/>
          </p:nvPr>
        </p:nvGraphicFramePr>
        <p:xfrm>
          <a:off x="762000" y="1704975"/>
          <a:ext cx="7619998" cy="4896257"/>
        </p:xfrm>
        <a:graphic>
          <a:graphicData uri="http://schemas.openxmlformats.org/drawingml/2006/table">
            <a:tbl>
              <a:tblPr/>
              <a:tblGrid>
                <a:gridCol w="1239024"/>
                <a:gridCol w="1424878"/>
                <a:gridCol w="1239024"/>
                <a:gridCol w="1239024"/>
                <a:gridCol w="1239024"/>
                <a:gridCol w="1239024"/>
              </a:tblGrid>
              <a:tr h="428625">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0" i="0" u="none" strike="noStrike" cap="none" normalizeH="0" baseline="0" dirty="0" smtClean="0">
                        <a:ln>
                          <a:noFill/>
                        </a:ln>
                        <a:solidFill>
                          <a:schemeClr val="bg2"/>
                        </a:solidFill>
                        <a:effectLst/>
                        <a:latin typeface="Times New Roman" pitchFamily="18"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0" i="0" u="none" strike="noStrike" kern="1200" cap="none" normalizeH="0" baseline="0" dirty="0" smtClean="0">
                          <a:ln>
                            <a:noFill/>
                          </a:ln>
                          <a:solidFill>
                            <a:schemeClr val="bg2"/>
                          </a:solidFill>
                          <a:effectLst/>
                          <a:latin typeface="Times New Roman" pitchFamily="18" charset="0"/>
                        </a:rPr>
                        <a:t>M</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0" i="0" u="none" strike="noStrike" kern="1200" cap="none" normalizeH="0" baseline="0" dirty="0" smtClean="0">
                          <a:ln>
                            <a:noFill/>
                          </a:ln>
                          <a:solidFill>
                            <a:schemeClr val="bg2"/>
                          </a:solidFill>
                          <a:effectLst/>
                          <a:latin typeface="Times New Roman" pitchFamily="18" charset="0"/>
                        </a:rPr>
                        <a:t>T</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0" i="0" u="none" strike="noStrike" kern="1200" cap="none" normalizeH="0" baseline="0" dirty="0" smtClean="0">
                          <a:ln>
                            <a:noFill/>
                          </a:ln>
                          <a:solidFill>
                            <a:schemeClr val="bg2"/>
                          </a:solidFill>
                          <a:effectLst/>
                          <a:latin typeface="Times New Roman" pitchFamily="18" charset="0"/>
                        </a:rPr>
                        <a:t>W</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0" i="0" u="none" strike="noStrike" kern="1200" cap="none" normalizeH="0" baseline="0" dirty="0" smtClean="0">
                          <a:ln>
                            <a:noFill/>
                          </a:ln>
                          <a:solidFill>
                            <a:schemeClr val="bg2"/>
                          </a:solidFill>
                          <a:effectLst/>
                          <a:latin typeface="Times New Roman" pitchFamily="18" charset="0"/>
                        </a:rPr>
                        <a:t>TH</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0" i="0" u="none" strike="noStrike" kern="1200" cap="none" normalizeH="0" baseline="0" dirty="0" smtClean="0">
                          <a:ln>
                            <a:noFill/>
                          </a:ln>
                          <a:solidFill>
                            <a:schemeClr val="bg2"/>
                          </a:solidFill>
                          <a:effectLst/>
                          <a:latin typeface="Times New Roman" pitchFamily="18" charset="0"/>
                        </a:rPr>
                        <a:t>F</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718185">
                <a:tc>
                  <a:txBody>
                    <a:bodyPr/>
                    <a:lstStyle/>
                    <a:p>
                      <a:pPr algn="ctr"/>
                      <a:r>
                        <a:rPr lang="en-US" sz="2000" b="1" i="0" dirty="0" smtClean="0">
                          <a:solidFill>
                            <a:schemeClr val="bg2"/>
                          </a:solidFill>
                        </a:rPr>
                        <a:t>Period 1</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a:t>
                      </a:r>
                      <a:r>
                        <a:rPr lang="en-US" sz="2000" b="1" i="0" baseline="0" dirty="0" smtClean="0">
                          <a:solidFill>
                            <a:schemeClr val="bg2"/>
                          </a:solidFill>
                        </a:rPr>
                        <a:t> 1</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a:t>
                      </a:r>
                      <a:r>
                        <a:rPr lang="en-US" sz="2000" b="1" i="0" baseline="0" dirty="0" smtClean="0">
                          <a:solidFill>
                            <a:schemeClr val="bg2"/>
                          </a:solidFill>
                        </a:rPr>
                        <a:t> 1</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1</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2</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a:t>
                      </a:r>
                      <a:r>
                        <a:rPr lang="en-US" sz="2000" b="1" i="0" baseline="0" dirty="0" smtClean="0">
                          <a:solidFill>
                            <a:schemeClr val="bg2"/>
                          </a:solidFill>
                        </a:rPr>
                        <a:t> 1</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299663">
                <a:tc rowSpan="2">
                  <a:txBody>
                    <a:bodyPr/>
                    <a:lstStyle/>
                    <a:p>
                      <a:pPr algn="ctr"/>
                      <a:r>
                        <a:rPr lang="en-US" sz="2000" b="1" i="0" dirty="0" smtClean="0">
                          <a:solidFill>
                            <a:schemeClr val="bg2"/>
                          </a:solidFill>
                        </a:rPr>
                        <a:t>Period 2</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algn="ctr"/>
                      <a:r>
                        <a:rPr lang="en-US" sz="2000" b="1" i="0" dirty="0" smtClean="0">
                          <a:solidFill>
                            <a:schemeClr val="bg2"/>
                          </a:solidFill>
                        </a:rPr>
                        <a:t>Class 2</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algn="ctr"/>
                      <a:r>
                        <a:rPr lang="en-US" sz="2000" b="1" i="0" dirty="0" smtClean="0">
                          <a:solidFill>
                            <a:schemeClr val="bg2"/>
                          </a:solidFill>
                        </a:rPr>
                        <a:t>Class 2</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rowSpan="2">
                  <a:txBody>
                    <a:bodyPr/>
                    <a:lstStyle/>
                    <a:p>
                      <a:pPr algn="ctr"/>
                      <a:r>
                        <a:rPr lang="en-US" sz="2000" b="1" i="0" dirty="0" smtClean="0">
                          <a:solidFill>
                            <a:schemeClr val="bg2"/>
                          </a:solidFill>
                        </a:rPr>
                        <a:t>Class 2</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157537">
                <a:tc vMerge="1">
                  <a:txBody>
                    <a:bodyPr/>
                    <a:lstStyle/>
                    <a:p>
                      <a:pPr algn="ctr"/>
                      <a:endParaRPr lang="en-US" sz="2000" b="1" i="0" dirty="0"/>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pPr algn="ctr"/>
                      <a:endParaRPr lang="en-US" sz="2000" b="1" i="0" dirty="0"/>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pPr algn="ctr"/>
                      <a:endParaRPr lang="en-US" sz="2000" b="1" i="0" dirty="0"/>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I/E</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I/E</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vMerge="1">
                  <a:txBody>
                    <a:bodyPr/>
                    <a:lstStyle/>
                    <a:p>
                      <a:pPr algn="ctr"/>
                      <a:endParaRPr lang="en-US" sz="2000" b="1" i="0" dirty="0"/>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8924">
                <a:tc>
                  <a:txBody>
                    <a:bodyPr/>
                    <a:lstStyle/>
                    <a:p>
                      <a:pPr algn="ctr"/>
                      <a:r>
                        <a:rPr lang="en-US" sz="2000" b="1" i="0" dirty="0" smtClean="0">
                          <a:solidFill>
                            <a:schemeClr val="bg2"/>
                          </a:solidFill>
                        </a:rPr>
                        <a:t>Period 3</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3</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3</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3</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algn="ctr"/>
                      <a:r>
                        <a:rPr lang="en-US" sz="2000" b="1" i="0" dirty="0" smtClean="0">
                          <a:solidFill>
                            <a:schemeClr val="bg2"/>
                          </a:solidFill>
                        </a:rPr>
                        <a:t>Class 4</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3</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508924">
                <a:tc>
                  <a:txBody>
                    <a:bodyPr/>
                    <a:lstStyle/>
                    <a:p>
                      <a:pPr algn="ctr"/>
                      <a:r>
                        <a:rPr lang="en-US" sz="2000" b="1" i="0" dirty="0" smtClean="0">
                          <a:solidFill>
                            <a:schemeClr val="bg2"/>
                          </a:solidFill>
                        </a:rPr>
                        <a:t>Period 4</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4</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4</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dirty="0"/>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2000" b="1" i="0" dirty="0" smtClean="0">
                          <a:solidFill>
                            <a:schemeClr val="bg2"/>
                          </a:solidFill>
                        </a:rPr>
                        <a:t>Class 4</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508924">
                <a:tc>
                  <a:txBody>
                    <a:bodyPr/>
                    <a:lstStyle/>
                    <a:p>
                      <a:pPr algn="ctr"/>
                      <a:r>
                        <a:rPr lang="en-US" sz="2000" b="1" i="0" dirty="0" smtClean="0">
                          <a:solidFill>
                            <a:schemeClr val="bg2"/>
                          </a:solidFill>
                        </a:rPr>
                        <a:t>Period 5</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5</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5</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5</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algn="ctr"/>
                      <a:r>
                        <a:rPr lang="en-US" sz="2000" b="1" i="0" dirty="0" smtClean="0">
                          <a:solidFill>
                            <a:schemeClr val="bg2"/>
                          </a:solidFill>
                        </a:rPr>
                        <a:t>Class 6</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5</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508924">
                <a:tc>
                  <a:txBody>
                    <a:bodyPr/>
                    <a:lstStyle/>
                    <a:p>
                      <a:pPr algn="ctr"/>
                      <a:r>
                        <a:rPr lang="en-US" sz="2000" b="1" i="0" dirty="0" smtClean="0">
                          <a:solidFill>
                            <a:schemeClr val="bg2"/>
                          </a:solidFill>
                        </a:rPr>
                        <a:t>Period 6</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6</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6</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dirty="0"/>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2000" b="1" i="0" dirty="0" smtClean="0">
                          <a:solidFill>
                            <a:schemeClr val="bg2"/>
                          </a:solidFill>
                        </a:rPr>
                        <a:t>Class 6</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508924">
                <a:tc>
                  <a:txBody>
                    <a:bodyPr/>
                    <a:lstStyle/>
                    <a:p>
                      <a:pPr algn="ctr"/>
                      <a:r>
                        <a:rPr lang="en-US" sz="2000" b="1" i="0" dirty="0" smtClean="0">
                          <a:solidFill>
                            <a:schemeClr val="bg2"/>
                          </a:solidFill>
                        </a:rPr>
                        <a:t>Period 7</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7</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7</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7</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algn="ctr"/>
                      <a:r>
                        <a:rPr lang="en-US" sz="2000" b="1" i="0" dirty="0" smtClean="0">
                          <a:solidFill>
                            <a:schemeClr val="bg2"/>
                          </a:solidFill>
                        </a:rPr>
                        <a:t>Class</a:t>
                      </a:r>
                      <a:r>
                        <a:rPr lang="en-US" sz="2000" b="1" i="0" baseline="0" dirty="0" smtClean="0">
                          <a:solidFill>
                            <a:schemeClr val="bg2"/>
                          </a:solidFill>
                        </a:rPr>
                        <a:t> 8</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7</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508924">
                <a:tc>
                  <a:txBody>
                    <a:bodyPr/>
                    <a:lstStyle/>
                    <a:p>
                      <a:pPr algn="ctr"/>
                      <a:r>
                        <a:rPr lang="en-US" sz="2000" b="1" i="0" dirty="0" smtClean="0">
                          <a:solidFill>
                            <a:schemeClr val="bg2"/>
                          </a:solidFill>
                        </a:rPr>
                        <a:t>Period 8</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8</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8</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dirty="0"/>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8</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2A22ADD1-4DDD-744F-ACAF-180CFD052E29}" type="slidenum">
              <a:rPr lang="en-US" smtClean="0">
                <a:solidFill>
                  <a:srgbClr val="DDD9C3"/>
                </a:solidFill>
                <a:latin typeface="Times New Roman" charset="0"/>
                <a:ea typeface="ＭＳ Ｐゴシック" charset="-128"/>
                <a:cs typeface="ＭＳ Ｐゴシック" charset="-128"/>
              </a:rPr>
              <a:pPr/>
              <a:t>27</a:t>
            </a:fld>
            <a:endParaRPr lang="en-US" smtClean="0">
              <a:solidFill>
                <a:srgbClr val="DDD9C3"/>
              </a:solidFill>
              <a:latin typeface="Times New Roman" charset="0"/>
              <a:ea typeface="ＭＳ Ｐゴシック" charset="-128"/>
              <a:cs typeface="ＭＳ Ｐゴシック" charset="-128"/>
            </a:endParaRPr>
          </a:p>
        </p:txBody>
      </p:sp>
      <p:sp>
        <p:nvSpPr>
          <p:cNvPr id="86019" name="Rectangle 2"/>
          <p:cNvSpPr>
            <a:spLocks noGrp="1" noChangeArrowheads="1"/>
          </p:cNvSpPr>
          <p:nvPr>
            <p:ph type="title"/>
          </p:nvPr>
        </p:nvSpPr>
        <p:spPr>
          <a:xfrm>
            <a:off x="338653" y="198965"/>
            <a:ext cx="8657177" cy="1282700"/>
          </a:xfrm>
          <a:solidFill>
            <a:srgbClr val="FFFFFF"/>
          </a:solidFill>
        </p:spPr>
        <p:txBody>
          <a:bodyPr/>
          <a:lstStyle/>
          <a:p>
            <a:r>
              <a:rPr lang="en-US" sz="4000" b="1" dirty="0" smtClean="0">
                <a:ea typeface="ＭＳ Ｐゴシック" charset="-128"/>
                <a:cs typeface="ＭＳ Ｐゴシック" charset="-128"/>
              </a:rPr>
              <a:t>8 A/B Block and Single Period Hybrid Schedule </a:t>
            </a:r>
            <a:r>
              <a:rPr lang="en-US" sz="4000" b="1" dirty="0" err="1" smtClean="0">
                <a:ea typeface="ＭＳ Ｐゴシック" charset="-128"/>
                <a:cs typeface="ＭＳ Ｐゴシック" charset="-128"/>
              </a:rPr>
              <a:t>w</a:t>
            </a:r>
            <a:r>
              <a:rPr lang="en-US" sz="4000" b="1" dirty="0" smtClean="0">
                <a:ea typeface="ＭＳ Ｐゴシック" charset="-128"/>
                <a:cs typeface="ＭＳ Ｐゴシック" charset="-128"/>
              </a:rPr>
              <a:t>/I/E (4-day block)</a:t>
            </a:r>
          </a:p>
        </p:txBody>
      </p:sp>
      <p:graphicFrame>
        <p:nvGraphicFramePr>
          <p:cNvPr id="245763" name="Group 3"/>
          <p:cNvGraphicFramePr>
            <a:graphicFrameLocks noGrp="1"/>
          </p:cNvGraphicFramePr>
          <p:nvPr>
            <p:ph idx="1"/>
          </p:nvPr>
        </p:nvGraphicFramePr>
        <p:xfrm>
          <a:off x="762000" y="1704975"/>
          <a:ext cx="7619998" cy="4896257"/>
        </p:xfrm>
        <a:graphic>
          <a:graphicData uri="http://schemas.openxmlformats.org/drawingml/2006/table">
            <a:tbl>
              <a:tblPr/>
              <a:tblGrid>
                <a:gridCol w="1239024"/>
                <a:gridCol w="1424878"/>
                <a:gridCol w="1239024"/>
                <a:gridCol w="1239024"/>
                <a:gridCol w="1239024"/>
                <a:gridCol w="1239024"/>
              </a:tblGrid>
              <a:tr h="428625">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0" i="0" u="none" strike="noStrike" cap="none" normalizeH="0" baseline="0" dirty="0" smtClean="0">
                        <a:ln>
                          <a:noFill/>
                        </a:ln>
                        <a:solidFill>
                          <a:schemeClr val="bg2"/>
                        </a:solidFill>
                        <a:effectLst/>
                        <a:latin typeface="Times New Roman" pitchFamily="18"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0" i="0" u="none" strike="noStrike" kern="1200" cap="none" normalizeH="0" baseline="0" dirty="0" smtClean="0">
                          <a:ln>
                            <a:noFill/>
                          </a:ln>
                          <a:solidFill>
                            <a:schemeClr val="bg2"/>
                          </a:solidFill>
                          <a:effectLst/>
                          <a:latin typeface="Times New Roman" pitchFamily="18" charset="0"/>
                        </a:rPr>
                        <a:t>M</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0" i="0" u="none" strike="noStrike" kern="1200" cap="none" normalizeH="0" baseline="0" dirty="0" smtClean="0">
                          <a:ln>
                            <a:noFill/>
                          </a:ln>
                          <a:solidFill>
                            <a:schemeClr val="bg2"/>
                          </a:solidFill>
                          <a:effectLst/>
                          <a:latin typeface="Times New Roman" pitchFamily="18" charset="0"/>
                        </a:rPr>
                        <a:t>T</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0" i="0" u="none" strike="noStrike" kern="1200" cap="none" normalizeH="0" baseline="0" dirty="0" smtClean="0">
                          <a:ln>
                            <a:noFill/>
                          </a:ln>
                          <a:solidFill>
                            <a:schemeClr val="bg2"/>
                          </a:solidFill>
                          <a:effectLst/>
                          <a:latin typeface="Times New Roman" pitchFamily="18" charset="0"/>
                        </a:rPr>
                        <a:t>W</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0" i="0" u="none" strike="noStrike" kern="1200" cap="none" normalizeH="0" baseline="0" dirty="0" smtClean="0">
                          <a:ln>
                            <a:noFill/>
                          </a:ln>
                          <a:solidFill>
                            <a:schemeClr val="bg2"/>
                          </a:solidFill>
                          <a:effectLst/>
                          <a:latin typeface="Times New Roman" pitchFamily="18" charset="0"/>
                        </a:rPr>
                        <a:t>TH</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0" i="0" u="none" strike="noStrike" kern="1200" cap="none" normalizeH="0" baseline="0" dirty="0" smtClean="0">
                          <a:ln>
                            <a:noFill/>
                          </a:ln>
                          <a:solidFill>
                            <a:schemeClr val="bg2"/>
                          </a:solidFill>
                          <a:effectLst/>
                          <a:latin typeface="Times New Roman" pitchFamily="18" charset="0"/>
                        </a:rPr>
                        <a:t>F</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718185">
                <a:tc>
                  <a:txBody>
                    <a:bodyPr/>
                    <a:lstStyle/>
                    <a:p>
                      <a:pPr algn="ctr"/>
                      <a:r>
                        <a:rPr lang="en-US" sz="2000" b="1" i="0" dirty="0" smtClean="0">
                          <a:solidFill>
                            <a:schemeClr val="bg2"/>
                          </a:solidFill>
                        </a:rPr>
                        <a:t>Period 1</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a:t>
                      </a:r>
                      <a:r>
                        <a:rPr lang="en-US" sz="2000" b="1" i="0" baseline="0" dirty="0" smtClean="0">
                          <a:solidFill>
                            <a:schemeClr val="bg2"/>
                          </a:solidFill>
                        </a:rPr>
                        <a:t> 1</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1</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2</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1</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2</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299663">
                <a:tc rowSpan="2">
                  <a:txBody>
                    <a:bodyPr/>
                    <a:lstStyle/>
                    <a:p>
                      <a:pPr algn="ctr"/>
                      <a:r>
                        <a:rPr lang="en-US" sz="2000" b="1" i="0" dirty="0" smtClean="0">
                          <a:solidFill>
                            <a:schemeClr val="bg2"/>
                          </a:solidFill>
                        </a:rPr>
                        <a:t>Period 2</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algn="ctr"/>
                      <a:r>
                        <a:rPr lang="en-US" sz="2000" b="1" i="0" dirty="0" smtClean="0">
                          <a:solidFill>
                            <a:schemeClr val="bg2"/>
                          </a:solidFill>
                        </a:rPr>
                        <a:t>Class 2</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vMerge="1">
                  <a:txBody>
                    <a:bodyPr/>
                    <a:lstStyle/>
                    <a:p>
                      <a:endParaRPr lang="en-US"/>
                    </a:p>
                  </a:txBody>
                  <a:tcP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1352">
                <a:tc vMerge="1">
                  <a:txBody>
                    <a:bodyPr/>
                    <a:lstStyle/>
                    <a:p>
                      <a:pPr algn="ctr"/>
                      <a:endParaRPr lang="en-US" sz="2000" b="1" i="0" dirty="0"/>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pPr algn="ctr"/>
                      <a:endParaRPr lang="en-US" sz="2000" b="1" i="0" dirty="0"/>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I/E</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I/E</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I/E</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I/E</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508924">
                <a:tc>
                  <a:txBody>
                    <a:bodyPr/>
                    <a:lstStyle/>
                    <a:p>
                      <a:pPr algn="ctr"/>
                      <a:r>
                        <a:rPr lang="en-US" sz="2000" b="1" i="0" dirty="0" smtClean="0">
                          <a:solidFill>
                            <a:schemeClr val="bg2"/>
                          </a:solidFill>
                        </a:rPr>
                        <a:t>Period 3</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3</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3</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algn="ctr"/>
                      <a:r>
                        <a:rPr lang="en-US" sz="2000" b="1" i="0" dirty="0" smtClean="0">
                          <a:solidFill>
                            <a:schemeClr val="bg2"/>
                          </a:solidFill>
                        </a:rPr>
                        <a:t>Class 4</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3</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algn="ctr"/>
                      <a:r>
                        <a:rPr lang="en-US" sz="2000" b="1" i="0" dirty="0" smtClean="0">
                          <a:solidFill>
                            <a:schemeClr val="bg2"/>
                          </a:solidFill>
                        </a:rPr>
                        <a:t>Class 4</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508924">
                <a:tc>
                  <a:txBody>
                    <a:bodyPr/>
                    <a:lstStyle/>
                    <a:p>
                      <a:pPr algn="ctr"/>
                      <a:r>
                        <a:rPr lang="en-US" sz="2000" b="1" i="0" dirty="0" smtClean="0">
                          <a:solidFill>
                            <a:schemeClr val="bg2"/>
                          </a:solidFill>
                        </a:rPr>
                        <a:t>Period 4</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4</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dirty="0"/>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dirty="0"/>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8924">
                <a:tc>
                  <a:txBody>
                    <a:bodyPr/>
                    <a:lstStyle/>
                    <a:p>
                      <a:pPr algn="ctr"/>
                      <a:r>
                        <a:rPr lang="en-US" sz="2000" b="1" i="0" dirty="0" smtClean="0">
                          <a:solidFill>
                            <a:schemeClr val="bg2"/>
                          </a:solidFill>
                        </a:rPr>
                        <a:t>Period 5</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5</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5</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algn="ctr"/>
                      <a:r>
                        <a:rPr lang="en-US" sz="2000" b="1" i="0" dirty="0" smtClean="0">
                          <a:solidFill>
                            <a:schemeClr val="bg2"/>
                          </a:solidFill>
                        </a:rPr>
                        <a:t>Class 6</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5</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algn="ctr"/>
                      <a:r>
                        <a:rPr lang="en-US" sz="2000" b="1" i="0" dirty="0" smtClean="0">
                          <a:solidFill>
                            <a:schemeClr val="bg2"/>
                          </a:solidFill>
                        </a:rPr>
                        <a:t>Class 6</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508924">
                <a:tc>
                  <a:txBody>
                    <a:bodyPr/>
                    <a:lstStyle/>
                    <a:p>
                      <a:pPr algn="ctr"/>
                      <a:r>
                        <a:rPr lang="en-US" sz="2000" b="1" i="0" dirty="0" smtClean="0">
                          <a:solidFill>
                            <a:schemeClr val="bg2"/>
                          </a:solidFill>
                        </a:rPr>
                        <a:t>Period 6</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6</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dirty="0"/>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dirty="0"/>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8924">
                <a:tc>
                  <a:txBody>
                    <a:bodyPr/>
                    <a:lstStyle/>
                    <a:p>
                      <a:pPr algn="ctr"/>
                      <a:r>
                        <a:rPr lang="en-US" sz="2000" b="1" i="0" dirty="0" smtClean="0">
                          <a:solidFill>
                            <a:schemeClr val="bg2"/>
                          </a:solidFill>
                        </a:rPr>
                        <a:t>Period 7</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US" sz="2000" b="1" i="0" dirty="0" smtClean="0">
                          <a:solidFill>
                            <a:schemeClr val="bg2"/>
                          </a:solidFill>
                        </a:rPr>
                        <a:t>Class 7</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7</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algn="ctr"/>
                      <a:r>
                        <a:rPr lang="en-US" sz="2000" b="1" i="0" dirty="0" smtClean="0">
                          <a:solidFill>
                            <a:schemeClr val="bg2"/>
                          </a:solidFill>
                        </a:rPr>
                        <a:t>Class</a:t>
                      </a:r>
                      <a:r>
                        <a:rPr lang="en-US" sz="2000" b="1" i="0" baseline="0" dirty="0" smtClean="0">
                          <a:solidFill>
                            <a:schemeClr val="bg2"/>
                          </a:solidFill>
                        </a:rPr>
                        <a:t> 8</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7</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rowSpan="2">
                  <a:txBody>
                    <a:bodyPr/>
                    <a:lstStyle/>
                    <a:p>
                      <a:pPr algn="ctr"/>
                      <a:r>
                        <a:rPr lang="en-US" sz="2000" b="1" i="0" dirty="0" smtClean="0">
                          <a:solidFill>
                            <a:schemeClr val="bg2"/>
                          </a:solidFill>
                        </a:rPr>
                        <a:t>Class</a:t>
                      </a:r>
                      <a:r>
                        <a:rPr lang="en-US" sz="2000" b="1" i="0" baseline="0" dirty="0" smtClean="0">
                          <a:solidFill>
                            <a:schemeClr val="bg2"/>
                          </a:solidFill>
                        </a:rPr>
                        <a:t> 8</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508924">
                <a:tc>
                  <a:txBody>
                    <a:bodyPr/>
                    <a:lstStyle/>
                    <a:p>
                      <a:pPr algn="ctr"/>
                      <a:r>
                        <a:rPr lang="en-US" sz="2000" b="1" i="0" dirty="0" smtClean="0">
                          <a:solidFill>
                            <a:schemeClr val="bg2"/>
                          </a:solidFill>
                        </a:rPr>
                        <a:t>Period 8</a:t>
                      </a:r>
                      <a:endParaRPr lang="en-US" sz="2000" b="1" i="0" dirty="0">
                        <a:solidFill>
                          <a:schemeClr val="bg2"/>
                        </a:solidFill>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bg2"/>
                          </a:solidFill>
                          <a:effectLst/>
                          <a:latin typeface="Times New Roman" pitchFamily="18" charset="0"/>
                        </a:rPr>
                        <a:t>Class 8</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dirty="0"/>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dirty="0"/>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p>
            <a:fld id="{6E3134EE-7EFF-9642-8B4E-F6882794A080}" type="slidenum">
              <a:rPr lang="en-US" smtClean="0">
                <a:solidFill>
                  <a:srgbClr val="DDD9C3"/>
                </a:solidFill>
                <a:latin typeface="Times New Roman" charset="0"/>
                <a:ea typeface="ＭＳ Ｐゴシック" charset="-128"/>
                <a:cs typeface="ＭＳ Ｐゴシック" charset="-128"/>
              </a:rPr>
              <a:pPr/>
              <a:t>28</a:t>
            </a:fld>
            <a:endParaRPr lang="en-US" smtClean="0">
              <a:solidFill>
                <a:srgbClr val="DDD9C3"/>
              </a:solidFill>
              <a:latin typeface="Times New Roman" charset="0"/>
              <a:ea typeface="ＭＳ Ｐゴシック" charset="-128"/>
              <a:cs typeface="ＭＳ Ｐゴシック" charset="-128"/>
            </a:endParaRPr>
          </a:p>
        </p:txBody>
      </p:sp>
      <p:sp>
        <p:nvSpPr>
          <p:cNvPr id="81923" name="Rectangle 2"/>
          <p:cNvSpPr>
            <a:spLocks noGrp="1" noChangeArrowheads="1"/>
          </p:cNvSpPr>
          <p:nvPr>
            <p:ph type="title"/>
          </p:nvPr>
        </p:nvSpPr>
        <p:spPr>
          <a:xfrm>
            <a:off x="952497" y="457200"/>
            <a:ext cx="7772400" cy="1143000"/>
          </a:xfrm>
          <a:solidFill>
            <a:srgbClr val="FFFFFF"/>
          </a:solidFill>
        </p:spPr>
        <p:txBody>
          <a:bodyPr/>
          <a:lstStyle/>
          <a:p>
            <a:pPr algn="ctr"/>
            <a:r>
              <a:rPr lang="en-US" b="1" dirty="0" smtClean="0">
                <a:ea typeface="ＭＳ Ｐゴシック" charset="-128"/>
                <a:cs typeface="ＭＳ Ｐゴシック" charset="-128"/>
              </a:rPr>
              <a:t>8 A/B Schedule with I/E</a:t>
            </a:r>
          </a:p>
        </p:txBody>
      </p:sp>
      <p:graphicFrame>
        <p:nvGraphicFramePr>
          <p:cNvPr id="245763" name="Group 3"/>
          <p:cNvGraphicFramePr>
            <a:graphicFrameLocks noGrp="1"/>
          </p:cNvGraphicFramePr>
          <p:nvPr>
            <p:ph idx="1"/>
          </p:nvPr>
        </p:nvGraphicFramePr>
        <p:xfrm>
          <a:off x="2209800" y="1905000"/>
          <a:ext cx="4800600" cy="4693921"/>
        </p:xfrm>
        <a:graphic>
          <a:graphicData uri="http://schemas.openxmlformats.org/drawingml/2006/table">
            <a:tbl>
              <a:tblPr/>
              <a:tblGrid>
                <a:gridCol w="1524000"/>
                <a:gridCol w="1752600"/>
                <a:gridCol w="1524000"/>
              </a:tblGrid>
              <a:tr h="822325">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3200" b="0" i="0" u="none" strike="noStrike" cap="none" normalizeH="0" baseline="0" dirty="0" smtClean="0">
                        <a:ln>
                          <a:noFill/>
                        </a:ln>
                        <a:solidFill>
                          <a:schemeClr val="bg2"/>
                        </a:solidFill>
                        <a:effectLst/>
                        <a:latin typeface="Times New Roman" pitchFamily="18" charset="0"/>
                      </a:endParaRP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dirty="0" smtClean="0">
                          <a:ln>
                            <a:noFill/>
                          </a:ln>
                          <a:solidFill>
                            <a:schemeClr val="bg2"/>
                          </a:solidFill>
                          <a:effectLst/>
                          <a:latin typeface="Times New Roman" pitchFamily="18" charset="0"/>
                        </a:rPr>
                        <a:t>A Day</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dirty="0" smtClean="0">
                          <a:ln>
                            <a:noFill/>
                          </a:ln>
                          <a:solidFill>
                            <a:schemeClr val="bg2"/>
                          </a:solidFill>
                          <a:effectLst/>
                          <a:latin typeface="Times New Roman" pitchFamily="18" charset="0"/>
                        </a:rPr>
                        <a:t>B Day</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smtClean="0">
                          <a:ln>
                            <a:noFill/>
                          </a:ln>
                          <a:solidFill>
                            <a:schemeClr val="bg2"/>
                          </a:solidFill>
                          <a:effectLst/>
                          <a:latin typeface="Times New Roman" pitchFamily="18" charset="0"/>
                        </a:rPr>
                        <a:t>Block 1</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dirty="0" smtClean="0">
                          <a:ln>
                            <a:noFill/>
                          </a:ln>
                          <a:solidFill>
                            <a:schemeClr val="bg2"/>
                          </a:solidFill>
                          <a:effectLst/>
                          <a:latin typeface="Times New Roman" pitchFamily="18" charset="0"/>
                        </a:rPr>
                        <a:t>Class 1</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dirty="0" smtClean="0">
                          <a:ln>
                            <a:noFill/>
                          </a:ln>
                          <a:solidFill>
                            <a:schemeClr val="bg2"/>
                          </a:solidFill>
                          <a:effectLst/>
                          <a:latin typeface="Times New Roman" pitchFamily="18" charset="0"/>
                        </a:rPr>
                        <a:t>Class 2</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411162">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dirty="0" smtClean="0">
                          <a:ln>
                            <a:noFill/>
                          </a:ln>
                          <a:solidFill>
                            <a:schemeClr val="bg2"/>
                          </a:solidFill>
                          <a:effectLst/>
                          <a:latin typeface="Times New Roman" pitchFamily="18" charset="0"/>
                        </a:rPr>
                        <a:t>Intervention/Enrichment</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3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3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2325">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dirty="0" smtClean="0">
                          <a:ln>
                            <a:noFill/>
                          </a:ln>
                          <a:solidFill>
                            <a:schemeClr val="bg2"/>
                          </a:solidFill>
                          <a:effectLst/>
                          <a:latin typeface="Times New Roman" pitchFamily="18" charset="0"/>
                        </a:rPr>
                        <a:t>Block 2</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dirty="0" smtClean="0">
                          <a:ln>
                            <a:noFill/>
                          </a:ln>
                          <a:solidFill>
                            <a:schemeClr val="bg2"/>
                          </a:solidFill>
                          <a:effectLst/>
                          <a:latin typeface="Times New Roman" pitchFamily="18" charset="0"/>
                        </a:rPr>
                        <a:t>Class 3</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dirty="0" smtClean="0">
                          <a:ln>
                            <a:noFill/>
                          </a:ln>
                          <a:solidFill>
                            <a:schemeClr val="bg2"/>
                          </a:solidFill>
                          <a:effectLst/>
                          <a:latin typeface="Times New Roman" pitchFamily="18" charset="0"/>
                        </a:rPr>
                        <a:t>Class 4</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smtClean="0">
                          <a:ln>
                            <a:noFill/>
                          </a:ln>
                          <a:solidFill>
                            <a:schemeClr val="bg2"/>
                          </a:solidFill>
                          <a:effectLst/>
                          <a:latin typeface="Times New Roman" pitchFamily="18" charset="0"/>
                        </a:rPr>
                        <a:t>Block 3</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smtClean="0">
                          <a:ln>
                            <a:noFill/>
                          </a:ln>
                          <a:solidFill>
                            <a:schemeClr val="bg2"/>
                          </a:solidFill>
                          <a:effectLst/>
                          <a:latin typeface="Times New Roman" pitchFamily="18" charset="0"/>
                        </a:rPr>
                        <a:t>Class 5</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dirty="0" smtClean="0">
                          <a:ln>
                            <a:noFill/>
                          </a:ln>
                          <a:solidFill>
                            <a:schemeClr val="bg2"/>
                          </a:solidFill>
                          <a:effectLst/>
                          <a:latin typeface="Times New Roman" pitchFamily="18" charset="0"/>
                        </a:rPr>
                        <a:t>Class 6</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smtClean="0">
                          <a:ln>
                            <a:noFill/>
                          </a:ln>
                          <a:solidFill>
                            <a:schemeClr val="bg2"/>
                          </a:solidFill>
                          <a:effectLst/>
                          <a:latin typeface="Times New Roman" pitchFamily="18" charset="0"/>
                        </a:rPr>
                        <a:t>Block 4</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smtClean="0">
                          <a:ln>
                            <a:noFill/>
                          </a:ln>
                          <a:solidFill>
                            <a:schemeClr val="bg2"/>
                          </a:solidFill>
                          <a:effectLst/>
                          <a:latin typeface="Times New Roman" pitchFamily="18" charset="0"/>
                        </a:rPr>
                        <a:t>Class 7</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3200" b="0" i="0" u="none" strike="noStrike" cap="none" normalizeH="0" baseline="0" dirty="0" smtClean="0">
                          <a:ln>
                            <a:noFill/>
                          </a:ln>
                          <a:solidFill>
                            <a:schemeClr val="bg2"/>
                          </a:solidFill>
                          <a:effectLst/>
                          <a:latin typeface="Times New Roman" pitchFamily="18" charset="0"/>
                        </a:rPr>
                        <a:t>Class 8</a:t>
                      </a:r>
                    </a:p>
                  </a:txBody>
                  <a:tcP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88900"/>
            <a:ext cx="8763000" cy="6692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09688" y="1531938"/>
          <a:ext cx="7062787" cy="480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pPr>
              <a:defRPr/>
            </a:pPr>
            <a:r>
              <a:rPr lang="en-US" sz="4000" dirty="0" smtClean="0"/>
              <a:t>Response to Intervention Processes</a:t>
            </a:r>
            <a:endParaRPr lang="en-US" sz="4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normAutofit/>
          </a:bodyPr>
          <a:lstStyle/>
          <a:p>
            <a:r>
              <a:rPr lang="en-US" u="sng" dirty="0" smtClean="0">
                <a:solidFill>
                  <a:schemeClr val="tx1"/>
                </a:solidFill>
              </a:rPr>
              <a:t>Drop </a:t>
            </a:r>
            <a:r>
              <a:rPr lang="en-US" b="1" u="sng" dirty="0" smtClean="0">
                <a:solidFill>
                  <a:schemeClr val="tx1"/>
                </a:solidFill>
              </a:rPr>
              <a:t>Schedule MRHS in NJ</a:t>
            </a:r>
            <a:endParaRPr lang="en-US" b="1" u="sng" dirty="0">
              <a:solidFill>
                <a:schemeClr val="tx1"/>
              </a:solidFill>
            </a:endParaRPr>
          </a:p>
        </p:txBody>
      </p:sp>
      <p:graphicFrame>
        <p:nvGraphicFramePr>
          <p:cNvPr id="6" name="Content Placeholder 5"/>
          <p:cNvGraphicFramePr>
            <a:graphicFrameLocks noGrp="1"/>
          </p:cNvGraphicFramePr>
          <p:nvPr>
            <p:ph idx="1"/>
          </p:nvPr>
        </p:nvGraphicFramePr>
        <p:xfrm>
          <a:off x="457200" y="1295400"/>
          <a:ext cx="8229601" cy="5220926"/>
        </p:xfrm>
        <a:graphic>
          <a:graphicData uri="http://schemas.openxmlformats.org/drawingml/2006/table">
            <a:tbl>
              <a:tblPr firstRow="1" bandRow="1">
                <a:tableStyleId>{5C22544A-7EE6-4342-B048-85BDC9FD1C3A}</a:tableStyleId>
              </a:tblPr>
              <a:tblGrid>
                <a:gridCol w="1752600"/>
                <a:gridCol w="1539241"/>
                <a:gridCol w="1645920"/>
                <a:gridCol w="1645920"/>
                <a:gridCol w="1645920"/>
              </a:tblGrid>
              <a:tr h="417871">
                <a:tc>
                  <a:txBody>
                    <a:bodyPr/>
                    <a:lstStyle/>
                    <a:p>
                      <a:endParaRPr lang="en-US" dirty="0"/>
                    </a:p>
                  </a:txBody>
                  <a:tcPr anchor="ctr"/>
                </a:tc>
                <a:tc>
                  <a:txBody>
                    <a:bodyPr/>
                    <a:lstStyle/>
                    <a:p>
                      <a:r>
                        <a:rPr lang="en-US" sz="2400" u="sng" dirty="0" smtClean="0"/>
                        <a:t>Day A</a:t>
                      </a:r>
                      <a:endParaRPr lang="en-US" sz="2400" b="1" u="sng" dirty="0"/>
                    </a:p>
                  </a:txBody>
                  <a:tcPr anchor="ctr"/>
                </a:tc>
                <a:tc>
                  <a:txBody>
                    <a:bodyPr/>
                    <a:lstStyle/>
                    <a:p>
                      <a:r>
                        <a:rPr lang="en-US" sz="2400" u="sng" dirty="0" smtClean="0"/>
                        <a:t>Day B</a:t>
                      </a:r>
                      <a:endParaRPr lang="en-US" sz="2400" b="1" u="sng" dirty="0"/>
                    </a:p>
                  </a:txBody>
                  <a:tcPr anchor="ctr"/>
                </a:tc>
                <a:tc>
                  <a:txBody>
                    <a:bodyPr/>
                    <a:lstStyle/>
                    <a:p>
                      <a:r>
                        <a:rPr lang="en-US" sz="2400" u="sng" dirty="0" smtClean="0"/>
                        <a:t>Day C</a:t>
                      </a:r>
                      <a:endParaRPr lang="en-US" sz="2400" b="1" u="sng" dirty="0"/>
                    </a:p>
                  </a:txBody>
                  <a:tcPr anchor="ctr"/>
                </a:tc>
                <a:tc>
                  <a:txBody>
                    <a:bodyPr/>
                    <a:lstStyle/>
                    <a:p>
                      <a:r>
                        <a:rPr lang="en-US" sz="2400" u="sng" dirty="0" smtClean="0"/>
                        <a:t>Day D</a:t>
                      </a:r>
                      <a:endParaRPr lang="en-US" sz="2400" b="1" u="sng" dirty="0"/>
                    </a:p>
                  </a:txBody>
                  <a:tcPr anchor="ctr"/>
                </a:tc>
              </a:tr>
              <a:tr h="640735">
                <a:tc>
                  <a:txBody>
                    <a:bodyPr/>
                    <a:lstStyle/>
                    <a:p>
                      <a:r>
                        <a:rPr lang="en-US" sz="1800" dirty="0" smtClean="0"/>
                        <a:t>8:00 – 8:59</a:t>
                      </a:r>
                      <a:endParaRPr lang="en-US" sz="1800" b="1" i="1" dirty="0"/>
                    </a:p>
                  </a:txBody>
                  <a:tcPr anchor="ctr"/>
                </a:tc>
                <a:tc>
                  <a:txBody>
                    <a:bodyPr/>
                    <a:lstStyle/>
                    <a:p>
                      <a:r>
                        <a:rPr lang="en-US" sz="1800" dirty="0" smtClean="0"/>
                        <a:t>Period 1</a:t>
                      </a:r>
                    </a:p>
                    <a:p>
                      <a:endParaRPr lang="en-US" sz="1800" dirty="0"/>
                    </a:p>
                  </a:txBody>
                  <a:tcPr anchor="ctr"/>
                </a:tc>
                <a:tc>
                  <a:txBody>
                    <a:bodyPr/>
                    <a:lstStyle/>
                    <a:p>
                      <a:r>
                        <a:rPr lang="en-US" sz="1800" dirty="0" smtClean="0"/>
                        <a:t>Period 4</a:t>
                      </a:r>
                      <a:endParaRPr lang="en-US" sz="1800" dirty="0"/>
                    </a:p>
                  </a:txBody>
                  <a:tcPr anchor="ctr"/>
                </a:tc>
                <a:tc>
                  <a:txBody>
                    <a:bodyPr/>
                    <a:lstStyle/>
                    <a:p>
                      <a:r>
                        <a:rPr lang="en-US" sz="1800" dirty="0" smtClean="0"/>
                        <a:t>Period 3</a:t>
                      </a:r>
                      <a:endParaRPr lang="en-US" sz="1800" dirty="0"/>
                    </a:p>
                  </a:txBody>
                  <a:tcPr anchor="ctr"/>
                </a:tc>
                <a:tc>
                  <a:txBody>
                    <a:bodyPr/>
                    <a:lstStyle/>
                    <a:p>
                      <a:r>
                        <a:rPr lang="en-US" sz="1800" dirty="0" smtClean="0"/>
                        <a:t>Period 2</a:t>
                      </a:r>
                      <a:endParaRPr lang="en-US" sz="1800" dirty="0"/>
                    </a:p>
                  </a:txBody>
                  <a:tcPr anchor="ctr"/>
                </a:tc>
              </a:tr>
              <a:tr h="640735">
                <a:tc>
                  <a:txBody>
                    <a:bodyPr/>
                    <a:lstStyle/>
                    <a:p>
                      <a:r>
                        <a:rPr lang="en-US" sz="1800" dirty="0" smtClean="0"/>
                        <a:t>9:04</a:t>
                      </a:r>
                      <a:r>
                        <a:rPr lang="en-US" sz="1800" baseline="0" dirty="0" smtClean="0"/>
                        <a:t> – 9:58</a:t>
                      </a:r>
                      <a:endParaRPr lang="en-US" sz="1800" b="1" i="1" dirty="0"/>
                    </a:p>
                  </a:txBody>
                  <a:tcPr anchor="ctr"/>
                </a:tc>
                <a:tc>
                  <a:txBody>
                    <a:bodyPr/>
                    <a:lstStyle/>
                    <a:p>
                      <a:r>
                        <a:rPr lang="en-US" sz="1800" dirty="0" smtClean="0"/>
                        <a:t>Period 2</a:t>
                      </a:r>
                    </a:p>
                    <a:p>
                      <a:endParaRPr lang="en-US" sz="1800" dirty="0"/>
                    </a:p>
                  </a:txBody>
                  <a:tcPr anchor="ctr"/>
                </a:tc>
                <a:tc>
                  <a:txBody>
                    <a:bodyPr/>
                    <a:lstStyle/>
                    <a:p>
                      <a:r>
                        <a:rPr lang="en-US" sz="1800" dirty="0" smtClean="0"/>
                        <a:t>Period 1</a:t>
                      </a:r>
                      <a:endParaRPr lang="en-US" sz="1800" dirty="0"/>
                    </a:p>
                  </a:txBody>
                  <a:tcPr anchor="ctr"/>
                </a:tc>
                <a:tc>
                  <a:txBody>
                    <a:bodyPr/>
                    <a:lstStyle/>
                    <a:p>
                      <a:r>
                        <a:rPr lang="en-US" sz="1800" dirty="0" smtClean="0"/>
                        <a:t>Period 4</a:t>
                      </a:r>
                      <a:endParaRPr lang="en-US" sz="1800" dirty="0"/>
                    </a:p>
                  </a:txBody>
                  <a:tcPr anchor="ctr"/>
                </a:tc>
                <a:tc>
                  <a:txBody>
                    <a:bodyPr/>
                    <a:lstStyle/>
                    <a:p>
                      <a:r>
                        <a:rPr lang="en-US" sz="1800" dirty="0" smtClean="0"/>
                        <a:t>Period 3</a:t>
                      </a:r>
                      <a:endParaRPr lang="en-US" sz="1800" dirty="0"/>
                    </a:p>
                  </a:txBody>
                  <a:tcPr anchor="ctr"/>
                </a:tc>
              </a:tr>
              <a:tr h="640735">
                <a:tc>
                  <a:txBody>
                    <a:bodyPr/>
                    <a:lstStyle/>
                    <a:p>
                      <a:r>
                        <a:rPr lang="en-US" sz="1800" dirty="0" smtClean="0"/>
                        <a:t>10:03 – 10:57</a:t>
                      </a:r>
                      <a:endParaRPr lang="en-US" sz="1800" b="1" i="1" dirty="0"/>
                    </a:p>
                  </a:txBody>
                  <a:tcPr anchor="ctr"/>
                </a:tc>
                <a:tc>
                  <a:txBody>
                    <a:bodyPr/>
                    <a:lstStyle/>
                    <a:p>
                      <a:r>
                        <a:rPr lang="en-US" sz="1800" dirty="0" smtClean="0"/>
                        <a:t>Period 3</a:t>
                      </a:r>
                    </a:p>
                    <a:p>
                      <a:endParaRPr lang="en-US" sz="1800" dirty="0"/>
                    </a:p>
                  </a:txBody>
                  <a:tcPr anchor="ctr"/>
                </a:tc>
                <a:tc>
                  <a:txBody>
                    <a:bodyPr/>
                    <a:lstStyle/>
                    <a:p>
                      <a:r>
                        <a:rPr lang="en-US" sz="1800" dirty="0" smtClean="0"/>
                        <a:t>Period 2</a:t>
                      </a:r>
                      <a:endParaRPr lang="en-US" sz="1800" dirty="0"/>
                    </a:p>
                  </a:txBody>
                  <a:tcPr anchor="ctr"/>
                </a:tc>
                <a:tc>
                  <a:txBody>
                    <a:bodyPr/>
                    <a:lstStyle/>
                    <a:p>
                      <a:r>
                        <a:rPr lang="en-US" sz="1800" dirty="0" smtClean="0"/>
                        <a:t>Period 1</a:t>
                      </a:r>
                      <a:endParaRPr lang="en-US" sz="1800" dirty="0"/>
                    </a:p>
                  </a:txBody>
                  <a:tcPr anchor="ctr"/>
                </a:tc>
                <a:tc>
                  <a:txBody>
                    <a:bodyPr/>
                    <a:lstStyle/>
                    <a:p>
                      <a:r>
                        <a:rPr lang="en-US" sz="1800" dirty="0" smtClean="0"/>
                        <a:t>Period 4</a:t>
                      </a:r>
                      <a:endParaRPr lang="en-US" sz="1800" dirty="0"/>
                    </a:p>
                  </a:txBody>
                  <a:tcPr anchor="ctr"/>
                </a:tc>
              </a:tr>
              <a:tr h="919316">
                <a:tc>
                  <a:txBody>
                    <a:bodyPr/>
                    <a:lstStyle/>
                    <a:p>
                      <a:r>
                        <a:rPr lang="en-US" sz="1800" dirty="0" smtClean="0"/>
                        <a:t>10:57 – 11:47</a:t>
                      </a:r>
                      <a:endParaRPr lang="en-US" sz="1800" b="1" i="1" dirty="0">
                        <a:solidFill>
                          <a:srgbClr val="008000"/>
                        </a:solidFill>
                      </a:endParaRPr>
                    </a:p>
                  </a:txBody>
                  <a:tcPr anchor="ctr"/>
                </a:tc>
                <a:tc>
                  <a:txBody>
                    <a:bodyPr/>
                    <a:lstStyle/>
                    <a:p>
                      <a:r>
                        <a:rPr lang="en-US" sz="1800" dirty="0" smtClean="0"/>
                        <a:t>Period</a:t>
                      </a:r>
                      <a:r>
                        <a:rPr lang="en-US" sz="1800" baseline="0" dirty="0" smtClean="0"/>
                        <a:t> 5 </a:t>
                      </a:r>
                    </a:p>
                    <a:p>
                      <a:r>
                        <a:rPr lang="en-US" sz="1800" baseline="0" dirty="0" smtClean="0"/>
                        <a:t>(Unit Lunch)</a:t>
                      </a:r>
                      <a:endParaRPr lang="en-US" sz="1800" dirty="0">
                        <a:solidFill>
                          <a:srgbClr val="008000"/>
                        </a:solidFill>
                      </a:endParaRPr>
                    </a:p>
                  </a:txBody>
                  <a:tcPr anchor="ctr"/>
                </a:tc>
                <a:tc>
                  <a:txBody>
                    <a:bodyPr/>
                    <a:lstStyle/>
                    <a:p>
                      <a:r>
                        <a:rPr lang="en-US" sz="1800" dirty="0" smtClean="0"/>
                        <a:t>Period 5</a:t>
                      </a:r>
                    </a:p>
                    <a:p>
                      <a:r>
                        <a:rPr lang="en-US" sz="1800" dirty="0" smtClean="0"/>
                        <a:t>(Unit Lunch)</a:t>
                      </a:r>
                      <a:endParaRPr lang="en-US" sz="1800" dirty="0">
                        <a:solidFill>
                          <a:srgbClr val="008000"/>
                        </a:solidFill>
                      </a:endParaRPr>
                    </a:p>
                  </a:txBody>
                  <a:tcPr anchor="ctr"/>
                </a:tc>
                <a:tc>
                  <a:txBody>
                    <a:bodyPr/>
                    <a:lstStyle/>
                    <a:p>
                      <a:r>
                        <a:rPr lang="en-US" sz="1800" dirty="0" smtClean="0"/>
                        <a:t>Period 5</a:t>
                      </a:r>
                    </a:p>
                    <a:p>
                      <a:r>
                        <a:rPr lang="en-US" sz="1800" dirty="0" smtClean="0"/>
                        <a:t>(Unit</a:t>
                      </a:r>
                      <a:r>
                        <a:rPr lang="en-US" sz="1800" baseline="0" dirty="0" smtClean="0"/>
                        <a:t> Lunch)</a:t>
                      </a:r>
                      <a:endParaRPr lang="en-US" sz="1800" dirty="0">
                        <a:solidFill>
                          <a:srgbClr val="008000"/>
                        </a:solidFill>
                      </a:endParaRPr>
                    </a:p>
                  </a:txBody>
                  <a:tcPr anchor="ctr"/>
                </a:tc>
                <a:tc>
                  <a:txBody>
                    <a:bodyPr/>
                    <a:lstStyle/>
                    <a:p>
                      <a:r>
                        <a:rPr lang="en-US" sz="1800" dirty="0" smtClean="0"/>
                        <a:t>Period 5</a:t>
                      </a:r>
                    </a:p>
                    <a:p>
                      <a:r>
                        <a:rPr lang="en-US" sz="1800" dirty="0" smtClean="0"/>
                        <a:t>(Unit Lunch)</a:t>
                      </a:r>
                      <a:endParaRPr lang="en-US" sz="1800" dirty="0">
                        <a:solidFill>
                          <a:srgbClr val="008000"/>
                        </a:solidFill>
                      </a:endParaRPr>
                    </a:p>
                  </a:txBody>
                  <a:tcPr anchor="ctr"/>
                </a:tc>
              </a:tr>
              <a:tr h="640735">
                <a:tc>
                  <a:txBody>
                    <a:bodyPr/>
                    <a:lstStyle/>
                    <a:p>
                      <a:r>
                        <a:rPr lang="en-US" sz="1800" dirty="0" smtClean="0"/>
                        <a:t>11:47 – 12:41</a:t>
                      </a:r>
                      <a:endParaRPr lang="en-US" sz="1800" b="1" i="1" dirty="0"/>
                    </a:p>
                  </a:txBody>
                  <a:tcPr anchor="ctr"/>
                </a:tc>
                <a:tc>
                  <a:txBody>
                    <a:bodyPr/>
                    <a:lstStyle/>
                    <a:p>
                      <a:r>
                        <a:rPr lang="en-US" sz="1800" dirty="0" smtClean="0"/>
                        <a:t>Period 6</a:t>
                      </a:r>
                    </a:p>
                  </a:txBody>
                  <a:tcPr anchor="ctr"/>
                </a:tc>
                <a:tc>
                  <a:txBody>
                    <a:bodyPr/>
                    <a:lstStyle/>
                    <a:p>
                      <a:r>
                        <a:rPr lang="en-US" sz="1800" dirty="0" smtClean="0"/>
                        <a:t>Period 9</a:t>
                      </a:r>
                      <a:endParaRPr lang="en-US" sz="1800" dirty="0"/>
                    </a:p>
                  </a:txBody>
                  <a:tcPr anchor="ctr"/>
                </a:tc>
                <a:tc>
                  <a:txBody>
                    <a:bodyPr/>
                    <a:lstStyle/>
                    <a:p>
                      <a:r>
                        <a:rPr lang="en-US" sz="1800" dirty="0" smtClean="0"/>
                        <a:t>Period 8</a:t>
                      </a:r>
                      <a:endParaRPr lang="en-US" sz="1800" dirty="0"/>
                    </a:p>
                  </a:txBody>
                  <a:tcPr anchor="ctr"/>
                </a:tc>
                <a:tc>
                  <a:txBody>
                    <a:bodyPr/>
                    <a:lstStyle/>
                    <a:p>
                      <a:r>
                        <a:rPr lang="en-US" sz="1800" dirty="0" smtClean="0"/>
                        <a:t>Period 7</a:t>
                      </a:r>
                      <a:endParaRPr lang="en-US" sz="1800" dirty="0"/>
                    </a:p>
                  </a:txBody>
                  <a:tcPr anchor="ctr"/>
                </a:tc>
              </a:tr>
              <a:tr h="640735">
                <a:tc>
                  <a:txBody>
                    <a:bodyPr/>
                    <a:lstStyle/>
                    <a:p>
                      <a:r>
                        <a:rPr lang="en-US" sz="1800" dirty="0" smtClean="0"/>
                        <a:t>12:46 – 1:40</a:t>
                      </a:r>
                      <a:endParaRPr lang="en-US" sz="1800" b="1" i="1" dirty="0" smtClean="0"/>
                    </a:p>
                  </a:txBody>
                  <a:tcPr anchor="ctr"/>
                </a:tc>
                <a:tc>
                  <a:txBody>
                    <a:bodyPr/>
                    <a:lstStyle/>
                    <a:p>
                      <a:r>
                        <a:rPr lang="en-US" sz="1800" dirty="0" smtClean="0"/>
                        <a:t>Period 7</a:t>
                      </a:r>
                    </a:p>
                  </a:txBody>
                  <a:tcPr anchor="ctr"/>
                </a:tc>
                <a:tc>
                  <a:txBody>
                    <a:bodyPr/>
                    <a:lstStyle/>
                    <a:p>
                      <a:r>
                        <a:rPr lang="en-US" sz="1800" dirty="0" smtClean="0"/>
                        <a:t>Period 6</a:t>
                      </a:r>
                      <a:endParaRPr lang="en-US" sz="1800" dirty="0"/>
                    </a:p>
                  </a:txBody>
                  <a:tcPr anchor="ctr"/>
                </a:tc>
                <a:tc>
                  <a:txBody>
                    <a:bodyPr/>
                    <a:lstStyle/>
                    <a:p>
                      <a:r>
                        <a:rPr lang="en-US" sz="1800" dirty="0" smtClean="0"/>
                        <a:t>Period 9</a:t>
                      </a:r>
                      <a:endParaRPr lang="en-US" sz="1800" dirty="0"/>
                    </a:p>
                  </a:txBody>
                  <a:tcPr anchor="ctr"/>
                </a:tc>
                <a:tc>
                  <a:txBody>
                    <a:bodyPr/>
                    <a:lstStyle/>
                    <a:p>
                      <a:r>
                        <a:rPr lang="en-US" sz="1800" dirty="0" smtClean="0"/>
                        <a:t>Period 8</a:t>
                      </a:r>
                      <a:endParaRPr lang="en-US" sz="1800" dirty="0"/>
                    </a:p>
                  </a:txBody>
                  <a:tcPr anchor="ctr"/>
                </a:tc>
              </a:tr>
              <a:tr h="640735">
                <a:tc>
                  <a:txBody>
                    <a:bodyPr/>
                    <a:lstStyle/>
                    <a:p>
                      <a:r>
                        <a:rPr lang="en-US" sz="1800" dirty="0" smtClean="0"/>
                        <a:t>1:45 – 2:39</a:t>
                      </a:r>
                      <a:endParaRPr lang="en-US" sz="1800" b="1" i="1" dirty="0" smtClean="0"/>
                    </a:p>
                  </a:txBody>
                  <a:tcPr anchor="ctr"/>
                </a:tc>
                <a:tc>
                  <a:txBody>
                    <a:bodyPr/>
                    <a:lstStyle/>
                    <a:p>
                      <a:r>
                        <a:rPr lang="en-US" sz="1800" dirty="0" smtClean="0"/>
                        <a:t>Period 8</a:t>
                      </a:r>
                    </a:p>
                  </a:txBody>
                  <a:tcPr anchor="ctr"/>
                </a:tc>
                <a:tc>
                  <a:txBody>
                    <a:bodyPr/>
                    <a:lstStyle/>
                    <a:p>
                      <a:r>
                        <a:rPr lang="en-US" sz="1800" dirty="0" smtClean="0"/>
                        <a:t>Period 7</a:t>
                      </a:r>
                      <a:endParaRPr lang="en-US" sz="1800" dirty="0"/>
                    </a:p>
                  </a:txBody>
                  <a:tcPr anchor="ctr"/>
                </a:tc>
                <a:tc>
                  <a:txBody>
                    <a:bodyPr/>
                    <a:lstStyle/>
                    <a:p>
                      <a:r>
                        <a:rPr lang="en-US" sz="1800" dirty="0" smtClean="0"/>
                        <a:t>Period 6</a:t>
                      </a:r>
                      <a:endParaRPr lang="en-US" sz="1800" dirty="0"/>
                    </a:p>
                  </a:txBody>
                  <a:tcPr anchor="ctr"/>
                </a:tc>
                <a:tc>
                  <a:txBody>
                    <a:bodyPr/>
                    <a:lstStyle/>
                    <a:p>
                      <a:r>
                        <a:rPr lang="en-US" sz="1800" dirty="0" smtClean="0"/>
                        <a:t>Period 9</a:t>
                      </a:r>
                      <a:endParaRPr lang="en-US" sz="1800" dirty="0"/>
                    </a:p>
                  </a:txBody>
                  <a:tcPr anchor="ctr"/>
                </a:tc>
              </a:tr>
            </a:tbl>
          </a:graphicData>
        </a:graphic>
      </p:graphicFrame>
    </p:spTree>
    <p:extLst>
      <p:ext uri="{BB962C8B-B14F-4D97-AF65-F5344CB8AC3E}">
        <p14:creationId xmlns:p14="http://schemas.microsoft.com/office/powerpoint/2010/main" val="14419817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issohickon Master Sched.pdf"/>
          <p:cNvPicPr>
            <a:picLocks noGrp="1" noChangeAspect="1"/>
          </p:cNvPicPr>
          <p:nvPr>
            <p:ph idx="1"/>
          </p:nvPr>
        </p:nvPicPr>
        <p:blipFill>
          <a:blip r:embed="rId2">
            <a:extLst>
              <a:ext uri="{28A0092B-C50C-407E-A947-70E740481C1C}">
                <a14:useLocalDpi xmlns:a14="http://schemas.microsoft.com/office/drawing/2010/main" val="0"/>
              </a:ext>
            </a:extLst>
          </a:blip>
          <a:srcRect l="-6761" r="-6761"/>
          <a:stretch>
            <a:fillRect/>
          </a:stretch>
        </p:blipFill>
        <p:spPr>
          <a:xfrm>
            <a:off x="-699431" y="-1100"/>
            <a:ext cx="10300631" cy="7011500"/>
          </a:xfrm>
        </p:spPr>
      </p:pic>
      <p:sp>
        <p:nvSpPr>
          <p:cNvPr id="2" name="TextBox 1"/>
          <p:cNvSpPr txBox="1"/>
          <p:nvPr/>
        </p:nvSpPr>
        <p:spPr>
          <a:xfrm>
            <a:off x="2895600" y="152400"/>
            <a:ext cx="3810000" cy="461665"/>
          </a:xfrm>
          <a:prstGeom prst="rect">
            <a:avLst/>
          </a:prstGeom>
          <a:noFill/>
        </p:spPr>
        <p:txBody>
          <a:bodyPr wrap="square" rtlCol="0">
            <a:spAutoFit/>
          </a:bodyPr>
          <a:lstStyle/>
          <a:p>
            <a:r>
              <a:rPr lang="en-US" sz="2400" b="1" dirty="0" smtClean="0">
                <a:solidFill>
                  <a:srgbClr val="262626"/>
                </a:solidFill>
                <a:latin typeface="Times New Roman" charset="0"/>
                <a:ea typeface="ＭＳ Ｐゴシック" charset="-128"/>
                <a:cs typeface="ＭＳ Ｐゴシック" charset="-128"/>
              </a:rPr>
              <a:t>Drop and Block Schedule</a:t>
            </a:r>
            <a:endParaRPr lang="en-US" sz="2400" b="1" dirty="0">
              <a:solidFill>
                <a:srgbClr val="262626"/>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2760809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idx="4294967295"/>
          </p:nvPr>
        </p:nvSpPr>
        <p:spPr>
          <a:xfrm>
            <a:off x="1057275" y="465138"/>
            <a:ext cx="8086725" cy="822325"/>
          </a:xfrm>
        </p:spPr>
        <p:txBody>
          <a:bodyPr/>
          <a:lstStyle/>
          <a:p>
            <a:pPr>
              <a:defRPr/>
            </a:pPr>
            <a:r>
              <a:rPr lang="en-US" cap="small" dirty="0" smtClean="0">
                <a:solidFill>
                  <a:srgbClr val="423E26"/>
                </a:solidFill>
              </a:rPr>
              <a:t>The Four-Block Schedule with an        Intervention/Enrichment Period</a:t>
            </a:r>
          </a:p>
        </p:txBody>
      </p:sp>
      <p:sp>
        <p:nvSpPr>
          <p:cNvPr id="35843" name="Rectangle 3"/>
          <p:cNvSpPr>
            <a:spLocks noChangeArrowheads="1"/>
          </p:cNvSpPr>
          <p:nvPr/>
        </p:nvSpPr>
        <p:spPr bwMode="auto">
          <a:xfrm>
            <a:off x="1238250" y="5554663"/>
            <a:ext cx="1835150" cy="801687"/>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a:solidFill>
                  <a:srgbClr val="000000"/>
                </a:solidFill>
                <a:latin typeface="Calibri" pitchFamily="34" charset="0"/>
              </a:rPr>
              <a:t>Block IV</a:t>
            </a:r>
          </a:p>
        </p:txBody>
      </p:sp>
      <p:sp>
        <p:nvSpPr>
          <p:cNvPr id="35844" name="Rectangle 4"/>
          <p:cNvSpPr>
            <a:spLocks noChangeArrowheads="1"/>
          </p:cNvSpPr>
          <p:nvPr/>
        </p:nvSpPr>
        <p:spPr bwMode="auto">
          <a:xfrm>
            <a:off x="1238250" y="4752975"/>
            <a:ext cx="1835150" cy="801688"/>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a:solidFill>
                  <a:srgbClr val="000000"/>
                </a:solidFill>
                <a:latin typeface="Calibri" pitchFamily="34" charset="0"/>
              </a:rPr>
              <a:t>Block III</a:t>
            </a:r>
          </a:p>
        </p:txBody>
      </p:sp>
      <p:sp>
        <p:nvSpPr>
          <p:cNvPr id="35845" name="Rectangle 5"/>
          <p:cNvSpPr>
            <a:spLocks noChangeArrowheads="1"/>
          </p:cNvSpPr>
          <p:nvPr/>
        </p:nvSpPr>
        <p:spPr bwMode="auto">
          <a:xfrm>
            <a:off x="1238250" y="3952875"/>
            <a:ext cx="1835150" cy="800100"/>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a:solidFill>
                  <a:srgbClr val="000000"/>
                </a:solidFill>
                <a:latin typeface="Calibri" pitchFamily="34" charset="0"/>
              </a:rPr>
              <a:t>Block II</a:t>
            </a:r>
          </a:p>
        </p:txBody>
      </p:sp>
      <p:sp>
        <p:nvSpPr>
          <p:cNvPr id="35846" name="Rectangle 6"/>
          <p:cNvSpPr>
            <a:spLocks noChangeArrowheads="1"/>
          </p:cNvSpPr>
          <p:nvPr/>
        </p:nvSpPr>
        <p:spPr bwMode="auto">
          <a:xfrm>
            <a:off x="1238250" y="3108325"/>
            <a:ext cx="1835150" cy="801688"/>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a:solidFill>
                  <a:srgbClr val="000000"/>
                </a:solidFill>
                <a:latin typeface="Calibri" pitchFamily="34" charset="0"/>
              </a:rPr>
              <a:t>Block I</a:t>
            </a:r>
          </a:p>
        </p:txBody>
      </p:sp>
      <p:sp>
        <p:nvSpPr>
          <p:cNvPr id="35847" name="Rectangle 7"/>
          <p:cNvSpPr>
            <a:spLocks noChangeArrowheads="1"/>
          </p:cNvSpPr>
          <p:nvPr/>
        </p:nvSpPr>
        <p:spPr bwMode="auto">
          <a:xfrm>
            <a:off x="1238250" y="2197100"/>
            <a:ext cx="1835150" cy="801688"/>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endParaRPr lang="en-US">
              <a:solidFill>
                <a:srgbClr val="000000"/>
              </a:solidFill>
              <a:latin typeface="Calibri" pitchFamily="34" charset="0"/>
            </a:endParaRPr>
          </a:p>
        </p:txBody>
      </p:sp>
      <p:sp>
        <p:nvSpPr>
          <p:cNvPr id="35848" name="Rectangle 8"/>
          <p:cNvSpPr>
            <a:spLocks noChangeArrowheads="1"/>
          </p:cNvSpPr>
          <p:nvPr/>
        </p:nvSpPr>
        <p:spPr bwMode="auto">
          <a:xfrm>
            <a:off x="5651500" y="5554663"/>
            <a:ext cx="2578100" cy="801687"/>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a:solidFill>
                  <a:srgbClr val="000000"/>
                </a:solidFill>
                <a:latin typeface="Calibri" pitchFamily="34" charset="0"/>
              </a:rPr>
              <a:t>PE/Exp./Elec.</a:t>
            </a:r>
          </a:p>
        </p:txBody>
      </p:sp>
      <p:sp>
        <p:nvSpPr>
          <p:cNvPr id="35849" name="Rectangle 9"/>
          <p:cNvSpPr>
            <a:spLocks noChangeArrowheads="1"/>
          </p:cNvSpPr>
          <p:nvPr/>
        </p:nvSpPr>
        <p:spPr bwMode="auto">
          <a:xfrm>
            <a:off x="3073400" y="5554663"/>
            <a:ext cx="2578100" cy="801687"/>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a:solidFill>
                  <a:srgbClr val="000000"/>
                </a:solidFill>
                <a:latin typeface="Calibri" pitchFamily="34" charset="0"/>
              </a:rPr>
              <a:t>PE/Exp./Elec.</a:t>
            </a:r>
          </a:p>
        </p:txBody>
      </p:sp>
      <p:sp>
        <p:nvSpPr>
          <p:cNvPr id="35850" name="Rectangle 10"/>
          <p:cNvSpPr>
            <a:spLocks noChangeArrowheads="1"/>
          </p:cNvSpPr>
          <p:nvPr/>
        </p:nvSpPr>
        <p:spPr bwMode="auto">
          <a:xfrm>
            <a:off x="5651500" y="4752975"/>
            <a:ext cx="2578100" cy="801688"/>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a:solidFill>
                  <a:srgbClr val="000000"/>
                </a:solidFill>
                <a:latin typeface="Calibri" pitchFamily="34" charset="0"/>
              </a:rPr>
              <a:t>Science</a:t>
            </a:r>
          </a:p>
        </p:txBody>
      </p:sp>
      <p:sp>
        <p:nvSpPr>
          <p:cNvPr id="35851" name="Rectangle 11"/>
          <p:cNvSpPr>
            <a:spLocks noChangeArrowheads="1"/>
          </p:cNvSpPr>
          <p:nvPr/>
        </p:nvSpPr>
        <p:spPr bwMode="auto">
          <a:xfrm>
            <a:off x="3073400" y="4752975"/>
            <a:ext cx="2578100" cy="801688"/>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a:solidFill>
                  <a:srgbClr val="000000"/>
                </a:solidFill>
                <a:latin typeface="Calibri" pitchFamily="34" charset="0"/>
              </a:rPr>
              <a:t>Social Studies</a:t>
            </a:r>
          </a:p>
        </p:txBody>
      </p:sp>
      <p:sp>
        <p:nvSpPr>
          <p:cNvPr id="35852" name="Rectangle 12"/>
          <p:cNvSpPr>
            <a:spLocks noChangeArrowheads="1"/>
          </p:cNvSpPr>
          <p:nvPr/>
        </p:nvSpPr>
        <p:spPr bwMode="auto">
          <a:xfrm>
            <a:off x="3073400" y="3952875"/>
            <a:ext cx="5156200" cy="800100"/>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a:solidFill>
                  <a:srgbClr val="000000"/>
                </a:solidFill>
                <a:latin typeface="Calibri" pitchFamily="34" charset="0"/>
              </a:rPr>
              <a:t>Mathematics</a:t>
            </a:r>
          </a:p>
        </p:txBody>
      </p:sp>
      <p:sp>
        <p:nvSpPr>
          <p:cNvPr id="35853" name="Rectangle 13"/>
          <p:cNvSpPr>
            <a:spLocks noChangeArrowheads="1"/>
          </p:cNvSpPr>
          <p:nvPr/>
        </p:nvSpPr>
        <p:spPr bwMode="auto">
          <a:xfrm>
            <a:off x="3073400" y="3151188"/>
            <a:ext cx="5156200" cy="801687"/>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a:solidFill>
                  <a:srgbClr val="000000"/>
                </a:solidFill>
                <a:latin typeface="Calibri" pitchFamily="34" charset="0"/>
              </a:rPr>
              <a:t>Language Arts and Reading</a:t>
            </a:r>
          </a:p>
        </p:txBody>
      </p:sp>
      <p:sp>
        <p:nvSpPr>
          <p:cNvPr id="35854" name="Rectangle 14"/>
          <p:cNvSpPr>
            <a:spLocks noChangeArrowheads="1"/>
          </p:cNvSpPr>
          <p:nvPr/>
        </p:nvSpPr>
        <p:spPr bwMode="auto">
          <a:xfrm>
            <a:off x="5651500" y="1868488"/>
            <a:ext cx="2578100" cy="801687"/>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a:solidFill>
                  <a:srgbClr val="000000"/>
                </a:solidFill>
                <a:latin typeface="Calibri" pitchFamily="34" charset="0"/>
              </a:rPr>
              <a:t>Day 2</a:t>
            </a:r>
          </a:p>
        </p:txBody>
      </p:sp>
      <p:sp>
        <p:nvSpPr>
          <p:cNvPr id="35855" name="Rectangle 15"/>
          <p:cNvSpPr>
            <a:spLocks noChangeArrowheads="1"/>
          </p:cNvSpPr>
          <p:nvPr/>
        </p:nvSpPr>
        <p:spPr bwMode="auto">
          <a:xfrm>
            <a:off x="3073400" y="1849438"/>
            <a:ext cx="2578100" cy="801687"/>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dirty="0">
                <a:solidFill>
                  <a:srgbClr val="000000"/>
                </a:solidFill>
                <a:latin typeface="Calibri" pitchFamily="34" charset="0"/>
              </a:rPr>
              <a:t>Day 1</a:t>
            </a:r>
          </a:p>
        </p:txBody>
      </p:sp>
      <p:sp>
        <p:nvSpPr>
          <p:cNvPr id="35856" name="Line 16"/>
          <p:cNvSpPr>
            <a:spLocks noChangeShapeType="1"/>
          </p:cNvSpPr>
          <p:nvPr/>
        </p:nvSpPr>
        <p:spPr bwMode="auto">
          <a:xfrm>
            <a:off x="1250950" y="1849438"/>
            <a:ext cx="6991350" cy="0"/>
          </a:xfrm>
          <a:prstGeom prst="line">
            <a:avLst/>
          </a:prstGeom>
          <a:noFill/>
          <a:ln w="28575" cap="sq">
            <a:solidFill>
              <a:schemeClr val="tx1"/>
            </a:solidFill>
            <a:round/>
            <a:headEnd type="none" w="sm" len="sm"/>
            <a:tailEnd type="none" w="sm" len="sm"/>
          </a:ln>
        </p:spPr>
        <p:txBody>
          <a:bodyPr/>
          <a:lstStyle/>
          <a:p>
            <a:endParaRPr lang="en-US">
              <a:solidFill>
                <a:srgbClr val="49345F"/>
              </a:solidFill>
            </a:endParaRPr>
          </a:p>
        </p:txBody>
      </p:sp>
      <p:sp>
        <p:nvSpPr>
          <p:cNvPr id="35857" name="Line 17"/>
          <p:cNvSpPr>
            <a:spLocks noChangeShapeType="1"/>
          </p:cNvSpPr>
          <p:nvPr/>
        </p:nvSpPr>
        <p:spPr bwMode="auto">
          <a:xfrm>
            <a:off x="1238250" y="2998788"/>
            <a:ext cx="6991350" cy="0"/>
          </a:xfrm>
          <a:prstGeom prst="line">
            <a:avLst/>
          </a:prstGeom>
          <a:noFill/>
          <a:ln w="12700">
            <a:solidFill>
              <a:schemeClr val="tx1"/>
            </a:solidFill>
            <a:round/>
            <a:headEnd type="none" w="sm" len="sm"/>
            <a:tailEnd type="none" w="sm" len="sm"/>
          </a:ln>
        </p:spPr>
        <p:txBody>
          <a:bodyPr/>
          <a:lstStyle/>
          <a:p>
            <a:endParaRPr lang="en-US">
              <a:solidFill>
                <a:srgbClr val="49345F"/>
              </a:solidFill>
            </a:endParaRPr>
          </a:p>
        </p:txBody>
      </p:sp>
      <p:sp>
        <p:nvSpPr>
          <p:cNvPr id="35858" name="Line 18"/>
          <p:cNvSpPr>
            <a:spLocks noChangeShapeType="1"/>
          </p:cNvSpPr>
          <p:nvPr/>
        </p:nvSpPr>
        <p:spPr bwMode="auto">
          <a:xfrm>
            <a:off x="1238250" y="3800475"/>
            <a:ext cx="6991350" cy="0"/>
          </a:xfrm>
          <a:prstGeom prst="line">
            <a:avLst/>
          </a:prstGeom>
          <a:noFill/>
          <a:ln w="12700">
            <a:solidFill>
              <a:schemeClr val="tx1"/>
            </a:solidFill>
            <a:round/>
            <a:headEnd type="none" w="sm" len="sm"/>
            <a:tailEnd type="none" w="sm" len="sm"/>
          </a:ln>
        </p:spPr>
        <p:txBody>
          <a:bodyPr/>
          <a:lstStyle/>
          <a:p>
            <a:endParaRPr lang="en-US">
              <a:solidFill>
                <a:srgbClr val="49345F"/>
              </a:solidFill>
            </a:endParaRPr>
          </a:p>
        </p:txBody>
      </p:sp>
      <p:sp>
        <p:nvSpPr>
          <p:cNvPr id="35859" name="Line 19"/>
          <p:cNvSpPr>
            <a:spLocks noChangeShapeType="1"/>
          </p:cNvSpPr>
          <p:nvPr/>
        </p:nvSpPr>
        <p:spPr bwMode="auto">
          <a:xfrm>
            <a:off x="1238250" y="4600575"/>
            <a:ext cx="6991350" cy="0"/>
          </a:xfrm>
          <a:prstGeom prst="line">
            <a:avLst/>
          </a:prstGeom>
          <a:noFill/>
          <a:ln w="12700">
            <a:solidFill>
              <a:schemeClr val="tx1"/>
            </a:solidFill>
            <a:round/>
            <a:headEnd type="none" w="sm" len="sm"/>
            <a:tailEnd type="none" w="sm" len="sm"/>
          </a:ln>
        </p:spPr>
        <p:txBody>
          <a:bodyPr/>
          <a:lstStyle/>
          <a:p>
            <a:endParaRPr lang="en-US">
              <a:solidFill>
                <a:srgbClr val="49345F"/>
              </a:solidFill>
            </a:endParaRPr>
          </a:p>
        </p:txBody>
      </p:sp>
      <p:sp>
        <p:nvSpPr>
          <p:cNvPr id="35860" name="Line 20"/>
          <p:cNvSpPr>
            <a:spLocks noChangeShapeType="1"/>
          </p:cNvSpPr>
          <p:nvPr/>
        </p:nvSpPr>
        <p:spPr bwMode="auto">
          <a:xfrm>
            <a:off x="1238250" y="5402263"/>
            <a:ext cx="6991350" cy="0"/>
          </a:xfrm>
          <a:prstGeom prst="line">
            <a:avLst/>
          </a:prstGeom>
          <a:noFill/>
          <a:ln w="12700">
            <a:solidFill>
              <a:schemeClr val="tx1"/>
            </a:solidFill>
            <a:round/>
            <a:headEnd type="none" w="sm" len="sm"/>
            <a:tailEnd type="none" w="sm" len="sm"/>
          </a:ln>
        </p:spPr>
        <p:txBody>
          <a:bodyPr/>
          <a:lstStyle/>
          <a:p>
            <a:endParaRPr lang="en-US">
              <a:solidFill>
                <a:srgbClr val="49345F"/>
              </a:solidFill>
            </a:endParaRPr>
          </a:p>
        </p:txBody>
      </p:sp>
      <p:sp>
        <p:nvSpPr>
          <p:cNvPr id="35861" name="Line 21"/>
          <p:cNvSpPr>
            <a:spLocks noChangeShapeType="1"/>
          </p:cNvSpPr>
          <p:nvPr/>
        </p:nvSpPr>
        <p:spPr bwMode="auto">
          <a:xfrm>
            <a:off x="1238250" y="6203950"/>
            <a:ext cx="6991350" cy="0"/>
          </a:xfrm>
          <a:prstGeom prst="line">
            <a:avLst/>
          </a:prstGeom>
          <a:noFill/>
          <a:ln w="28575" cap="sq">
            <a:solidFill>
              <a:schemeClr val="tx1"/>
            </a:solidFill>
            <a:round/>
            <a:headEnd type="none" w="sm" len="sm"/>
            <a:tailEnd type="none" w="sm" len="sm"/>
          </a:ln>
        </p:spPr>
        <p:txBody>
          <a:bodyPr/>
          <a:lstStyle/>
          <a:p>
            <a:endParaRPr lang="en-US">
              <a:solidFill>
                <a:srgbClr val="49345F"/>
              </a:solidFill>
            </a:endParaRPr>
          </a:p>
        </p:txBody>
      </p:sp>
      <p:sp>
        <p:nvSpPr>
          <p:cNvPr id="35862" name="Line 22"/>
          <p:cNvSpPr>
            <a:spLocks noChangeShapeType="1"/>
          </p:cNvSpPr>
          <p:nvPr/>
        </p:nvSpPr>
        <p:spPr bwMode="auto">
          <a:xfrm>
            <a:off x="1223963" y="1849438"/>
            <a:ext cx="14287" cy="4325937"/>
          </a:xfrm>
          <a:prstGeom prst="line">
            <a:avLst/>
          </a:prstGeom>
          <a:noFill/>
          <a:ln w="28575" cap="sq">
            <a:solidFill>
              <a:schemeClr val="tx1"/>
            </a:solidFill>
            <a:round/>
            <a:headEnd type="none" w="sm" len="sm"/>
            <a:tailEnd type="none" w="sm" len="sm"/>
          </a:ln>
        </p:spPr>
        <p:txBody>
          <a:bodyPr/>
          <a:lstStyle/>
          <a:p>
            <a:endParaRPr lang="en-US">
              <a:solidFill>
                <a:srgbClr val="49345F"/>
              </a:solidFill>
            </a:endParaRPr>
          </a:p>
        </p:txBody>
      </p:sp>
      <p:sp>
        <p:nvSpPr>
          <p:cNvPr id="35863" name="Line 23"/>
          <p:cNvSpPr>
            <a:spLocks noChangeShapeType="1"/>
          </p:cNvSpPr>
          <p:nvPr/>
        </p:nvSpPr>
        <p:spPr bwMode="auto">
          <a:xfrm>
            <a:off x="5635625" y="1804988"/>
            <a:ext cx="15875" cy="655637"/>
          </a:xfrm>
          <a:prstGeom prst="line">
            <a:avLst/>
          </a:prstGeom>
          <a:noFill/>
          <a:ln w="12700">
            <a:solidFill>
              <a:schemeClr val="tx1"/>
            </a:solidFill>
            <a:round/>
            <a:headEnd type="none" w="sm" len="sm"/>
            <a:tailEnd type="none" w="sm" len="sm"/>
          </a:ln>
        </p:spPr>
        <p:txBody>
          <a:bodyPr/>
          <a:lstStyle/>
          <a:p>
            <a:endParaRPr lang="en-US">
              <a:solidFill>
                <a:srgbClr val="49345F"/>
              </a:solidFill>
            </a:endParaRPr>
          </a:p>
        </p:txBody>
      </p:sp>
      <p:sp>
        <p:nvSpPr>
          <p:cNvPr id="35864" name="Line 24"/>
          <p:cNvSpPr>
            <a:spLocks noChangeShapeType="1"/>
          </p:cNvSpPr>
          <p:nvPr/>
        </p:nvSpPr>
        <p:spPr bwMode="auto">
          <a:xfrm>
            <a:off x="8229600" y="1862138"/>
            <a:ext cx="0" cy="4341812"/>
          </a:xfrm>
          <a:prstGeom prst="line">
            <a:avLst/>
          </a:prstGeom>
          <a:noFill/>
          <a:ln w="28575" cap="sq">
            <a:solidFill>
              <a:schemeClr val="tx1"/>
            </a:solidFill>
            <a:round/>
            <a:headEnd type="none" w="sm" len="sm"/>
            <a:tailEnd type="none" w="sm" len="sm"/>
          </a:ln>
        </p:spPr>
        <p:txBody>
          <a:bodyPr/>
          <a:lstStyle/>
          <a:p>
            <a:endParaRPr lang="en-US">
              <a:solidFill>
                <a:srgbClr val="49345F"/>
              </a:solidFill>
            </a:endParaRPr>
          </a:p>
        </p:txBody>
      </p:sp>
      <p:sp>
        <p:nvSpPr>
          <p:cNvPr id="35865" name="Line 25"/>
          <p:cNvSpPr>
            <a:spLocks noChangeShapeType="1"/>
          </p:cNvSpPr>
          <p:nvPr/>
        </p:nvSpPr>
        <p:spPr bwMode="auto">
          <a:xfrm>
            <a:off x="5651500" y="4600575"/>
            <a:ext cx="0" cy="1603375"/>
          </a:xfrm>
          <a:prstGeom prst="line">
            <a:avLst/>
          </a:prstGeom>
          <a:noFill/>
          <a:ln w="12700">
            <a:solidFill>
              <a:schemeClr val="tx1"/>
            </a:solidFill>
            <a:round/>
            <a:headEnd type="none" w="sm" len="sm"/>
            <a:tailEnd type="none" w="sm" len="sm"/>
          </a:ln>
        </p:spPr>
        <p:txBody>
          <a:bodyPr/>
          <a:lstStyle/>
          <a:p>
            <a:endParaRPr lang="en-US">
              <a:solidFill>
                <a:srgbClr val="49345F"/>
              </a:solidFill>
            </a:endParaRPr>
          </a:p>
        </p:txBody>
      </p:sp>
      <p:sp>
        <p:nvSpPr>
          <p:cNvPr id="35866" name="Line 26"/>
          <p:cNvSpPr>
            <a:spLocks noChangeShapeType="1"/>
          </p:cNvSpPr>
          <p:nvPr/>
        </p:nvSpPr>
        <p:spPr bwMode="auto">
          <a:xfrm flipH="1">
            <a:off x="3073400" y="1790700"/>
            <a:ext cx="14288" cy="4413250"/>
          </a:xfrm>
          <a:prstGeom prst="line">
            <a:avLst/>
          </a:prstGeom>
          <a:noFill/>
          <a:ln w="12700">
            <a:solidFill>
              <a:schemeClr val="tx1"/>
            </a:solidFill>
            <a:round/>
            <a:headEnd type="none" w="sm" len="sm"/>
            <a:tailEnd type="none" w="sm" len="sm"/>
          </a:ln>
        </p:spPr>
        <p:txBody>
          <a:bodyPr/>
          <a:lstStyle/>
          <a:p>
            <a:endParaRPr lang="en-US">
              <a:solidFill>
                <a:srgbClr val="49345F"/>
              </a:solidFill>
            </a:endParaRPr>
          </a:p>
        </p:txBody>
      </p:sp>
      <p:sp>
        <p:nvSpPr>
          <p:cNvPr id="35867" name="Line 27"/>
          <p:cNvSpPr>
            <a:spLocks noChangeShapeType="1"/>
          </p:cNvSpPr>
          <p:nvPr/>
        </p:nvSpPr>
        <p:spPr bwMode="auto">
          <a:xfrm>
            <a:off x="1233488" y="2479675"/>
            <a:ext cx="6991350" cy="0"/>
          </a:xfrm>
          <a:prstGeom prst="line">
            <a:avLst/>
          </a:prstGeom>
          <a:noFill/>
          <a:ln w="12700">
            <a:solidFill>
              <a:schemeClr val="tx1"/>
            </a:solidFill>
            <a:round/>
            <a:headEnd type="none" w="sm" len="sm"/>
            <a:tailEnd type="none" w="sm" len="sm"/>
          </a:ln>
        </p:spPr>
        <p:txBody>
          <a:bodyPr/>
          <a:lstStyle/>
          <a:p>
            <a:endParaRPr lang="en-US">
              <a:solidFill>
                <a:srgbClr val="49345F"/>
              </a:solidFill>
            </a:endParaRPr>
          </a:p>
        </p:txBody>
      </p:sp>
      <p:sp>
        <p:nvSpPr>
          <p:cNvPr id="35868" name="Rectangle 28"/>
          <p:cNvSpPr>
            <a:spLocks noChangeArrowheads="1"/>
          </p:cNvSpPr>
          <p:nvPr/>
        </p:nvSpPr>
        <p:spPr bwMode="auto">
          <a:xfrm>
            <a:off x="3097213" y="2460625"/>
            <a:ext cx="5156200" cy="801688"/>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a:solidFill>
                  <a:srgbClr val="000000"/>
                </a:solidFill>
                <a:latin typeface="Calibri" pitchFamily="34" charset="0"/>
              </a:rPr>
              <a:t>PE/Exp./Elec./Interv./Enr.</a:t>
            </a:r>
          </a:p>
        </p:txBody>
      </p:sp>
      <p:sp>
        <p:nvSpPr>
          <p:cNvPr id="35869" name="Rectangle 6"/>
          <p:cNvSpPr>
            <a:spLocks noChangeArrowheads="1"/>
          </p:cNvSpPr>
          <p:nvPr/>
        </p:nvSpPr>
        <p:spPr bwMode="auto">
          <a:xfrm>
            <a:off x="1257300" y="2493963"/>
            <a:ext cx="1835150" cy="801687"/>
          </a:xfrm>
          <a:prstGeom prst="rect">
            <a:avLst/>
          </a:prstGeom>
          <a:noFill/>
          <a:ln w="12700">
            <a:noFill/>
            <a:miter lim="800000"/>
            <a:headEnd type="none" w="sm" len="sm"/>
            <a:tailEnd type="none" w="sm" len="sm"/>
          </a:ln>
        </p:spPr>
        <p:txBody>
          <a:bodyPr/>
          <a:lstStyle/>
          <a:p>
            <a:pPr>
              <a:spcBef>
                <a:spcPct val="20000"/>
              </a:spcBef>
              <a:buClr>
                <a:srgbClr val="000000"/>
              </a:buClr>
              <a:buSzPct val="75000"/>
              <a:buFont typeface="Monotype Sorts"/>
              <a:buNone/>
            </a:pPr>
            <a:r>
              <a:rPr lang="en-US">
                <a:solidFill>
                  <a:srgbClr val="000000"/>
                </a:solidFill>
                <a:latin typeface="Calibri" pitchFamily="34" charset="0"/>
              </a:rPr>
              <a:t>9</a:t>
            </a:r>
            <a:r>
              <a:rPr lang="en-US" baseline="30000">
                <a:solidFill>
                  <a:srgbClr val="000000"/>
                </a:solidFill>
                <a:latin typeface="Calibri" pitchFamily="34" charset="0"/>
              </a:rPr>
              <a:t>th</a:t>
            </a:r>
            <a:r>
              <a:rPr lang="en-US">
                <a:solidFill>
                  <a:srgbClr val="000000"/>
                </a:solidFill>
                <a:latin typeface="Calibri" pitchFamily="34" charset="0"/>
              </a:rPr>
              <a:t> Period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566738" y="638175"/>
            <a:ext cx="7951787" cy="1143000"/>
          </a:xfrm>
          <a:solidFill>
            <a:schemeClr val="tx2"/>
          </a:solidFill>
        </p:spPr>
        <p:txBody>
          <a:bodyPr>
            <a:normAutofit fontScale="90000"/>
          </a:bodyPr>
          <a:lstStyle/>
          <a:p>
            <a:pPr algn="ctr" eaLnBrk="1" fontAlgn="auto" hangingPunct="1">
              <a:spcAft>
                <a:spcPts val="0"/>
              </a:spcAft>
              <a:defRPr/>
            </a:pPr>
            <a:r>
              <a:rPr lang="en-US" sz="4000" dirty="0" smtClean="0">
                <a:solidFill>
                  <a:srgbClr val="423E26"/>
                </a:solidFill>
              </a:rPr>
              <a:t>High School Intervention/Enrichment Period Sample Schedules</a:t>
            </a:r>
          </a:p>
        </p:txBody>
      </p:sp>
      <p:sp>
        <p:nvSpPr>
          <p:cNvPr id="49155" name="AutoShape 3">
            <a:hlinkClick r:id="rId3" action="ppaction://hlinkfile" highlightClick="1"/>
          </p:cNvPr>
          <p:cNvSpPr>
            <a:spLocks noChangeArrowheads="1"/>
          </p:cNvSpPr>
          <p:nvPr/>
        </p:nvSpPr>
        <p:spPr bwMode="auto">
          <a:xfrm>
            <a:off x="3429000" y="2755900"/>
            <a:ext cx="2743200" cy="2057400"/>
          </a:xfrm>
          <a:prstGeom prst="actionButtonForwardNext">
            <a:avLst/>
          </a:prstGeom>
          <a:blipFill dpi="0" rotWithShape="1">
            <a:blip r:embed="rId4"/>
            <a:srcRect/>
            <a:tile tx="0" ty="0" sx="100000" sy="100000" flip="none" algn="tl"/>
          </a:blipFill>
          <a:ln w="9525">
            <a:noFill/>
            <a:miter lim="800000"/>
            <a:headEnd/>
            <a:tailEnd/>
          </a:ln>
        </p:spPr>
        <p:txBody>
          <a:bodyPr wrap="none" anchor="ctr"/>
          <a:lstStyle/>
          <a:p>
            <a:pPr algn="ctr" eaLnBrk="0" hangingPunct="0"/>
            <a:endParaRPr lang="en-US"/>
          </a:p>
        </p:txBody>
      </p:sp>
    </p:spTree>
    <p:extLst>
      <p:ext uri="{BB962C8B-B14F-4D97-AF65-F5344CB8AC3E}">
        <p14:creationId xmlns:p14="http://schemas.microsoft.com/office/powerpoint/2010/main" val="40128998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pPr>
              <a:buFont typeface="+mj-lt"/>
              <a:buAutoNum type="arabicPeriod"/>
            </a:pPr>
            <a:r>
              <a:rPr lang="en-US" sz="1800" dirty="0" smtClean="0"/>
              <a:t>Only students with mandatory interventions are required to attend. Optional assistance and optional enrichment also are provided. (</a:t>
            </a:r>
            <a:r>
              <a:rPr lang="en-US" sz="1800" dirty="0"/>
              <a:t>L</a:t>
            </a:r>
            <a:r>
              <a:rPr lang="en-US" sz="1800" dirty="0" smtClean="0"/>
              <a:t>ate arrival, early dismissal, and/or open campus are permitted.</a:t>
            </a:r>
            <a:r>
              <a:rPr lang="en-US" sz="1800" b="1" dirty="0" smtClean="0"/>
              <a:t>) </a:t>
            </a:r>
            <a:r>
              <a:rPr lang="en-US" sz="2200" b="1" dirty="0" smtClean="0">
                <a:solidFill>
                  <a:srgbClr val="FF0000"/>
                </a:solidFill>
              </a:rPr>
              <a:t>Ineffective and unfair!</a:t>
            </a:r>
            <a:endParaRPr lang="en-US" sz="2200" b="1" dirty="0">
              <a:solidFill>
                <a:srgbClr val="FF0000"/>
              </a:solidFill>
            </a:endParaRPr>
          </a:p>
          <a:p>
            <a:pPr>
              <a:buFont typeface="+mj-lt"/>
              <a:buAutoNum type="arabicPeriod"/>
            </a:pPr>
            <a:r>
              <a:rPr lang="en-US" sz="1800" dirty="0" smtClean="0"/>
              <a:t>All </a:t>
            </a:r>
            <a:r>
              <a:rPr lang="en-US" sz="1800" dirty="0" smtClean="0"/>
              <a:t>students are required to attend and are assigned to a home base.  Students not receiving a mandatory intervention may attend optional assistance or enrichment opportunities through a pass </a:t>
            </a:r>
            <a:r>
              <a:rPr lang="en-US" sz="1800" dirty="0" smtClean="0"/>
              <a:t>system or remain in home base. </a:t>
            </a:r>
            <a:r>
              <a:rPr lang="en-US" sz="1700" b="1" dirty="0" smtClean="0">
                <a:solidFill>
                  <a:srgbClr val="FF0000"/>
                </a:solidFill>
              </a:rPr>
              <a:t>Ineffective! </a:t>
            </a:r>
            <a:r>
              <a:rPr lang="en-US" sz="1700" b="1" dirty="0">
                <a:solidFill>
                  <a:srgbClr val="FF0000"/>
                </a:solidFill>
              </a:rPr>
              <a:t>T</a:t>
            </a:r>
            <a:r>
              <a:rPr lang="en-US" sz="1700" b="1" dirty="0" smtClean="0">
                <a:solidFill>
                  <a:srgbClr val="FF0000"/>
                </a:solidFill>
              </a:rPr>
              <a:t>eachers are expected to babysit and provide intervention to different groups simultaneously</a:t>
            </a:r>
            <a:r>
              <a:rPr lang="en-US" sz="1700" b="1" dirty="0" smtClean="0">
                <a:solidFill>
                  <a:srgbClr val="FF0000"/>
                </a:solidFill>
              </a:rPr>
              <a:t>.</a:t>
            </a:r>
            <a:endParaRPr lang="en-US" sz="1700" dirty="0"/>
          </a:p>
          <a:p>
            <a:pPr>
              <a:buFont typeface="+mj-lt"/>
              <a:buAutoNum type="arabicPeriod"/>
            </a:pPr>
            <a:r>
              <a:rPr lang="en-US" sz="1800" dirty="0" smtClean="0"/>
              <a:t>All </a:t>
            </a:r>
            <a:r>
              <a:rPr lang="en-US" sz="1800" dirty="0"/>
              <a:t>students are required to attend and are assigned to a </a:t>
            </a:r>
            <a:r>
              <a:rPr lang="en-US" sz="1800" dirty="0" smtClean="0"/>
              <a:t>“call back” for each class on a rotational schedule.   </a:t>
            </a:r>
            <a:r>
              <a:rPr lang="en-US" sz="1800" dirty="0"/>
              <a:t>Students not receiving an intervention </a:t>
            </a:r>
            <a:r>
              <a:rPr lang="en-US" sz="1800" dirty="0" smtClean="0"/>
              <a:t>in that class may </a:t>
            </a:r>
            <a:r>
              <a:rPr lang="en-US" sz="1800" dirty="0"/>
              <a:t>attend optional assistance or enrichment opportunities through a pass system</a:t>
            </a:r>
            <a:r>
              <a:rPr lang="en-US" sz="1800" dirty="0" smtClean="0"/>
              <a:t>.</a:t>
            </a:r>
            <a:r>
              <a:rPr lang="en-US" sz="1800" b="1" dirty="0">
                <a:solidFill>
                  <a:srgbClr val="FF0000"/>
                </a:solidFill>
              </a:rPr>
              <a:t> </a:t>
            </a:r>
            <a:r>
              <a:rPr lang="en-US" sz="1800" b="1" dirty="0" smtClean="0">
                <a:solidFill>
                  <a:srgbClr val="FF0000"/>
                </a:solidFill>
              </a:rPr>
              <a:t>Better,  but still with some of #2’s characteristics.</a:t>
            </a:r>
          </a:p>
          <a:p>
            <a:pPr>
              <a:buFont typeface="+mj-lt"/>
              <a:buAutoNum type="arabicPeriod"/>
            </a:pPr>
            <a:r>
              <a:rPr lang="en-US" sz="1800" dirty="0" smtClean="0"/>
              <a:t>A </a:t>
            </a:r>
            <a:r>
              <a:rPr lang="en-US" sz="1800" dirty="0" smtClean="0"/>
              <a:t>cycle of intervention and enrichment opportunities is created and all students are required to sign-up for an activity each day of the cycle.  Some students may be required to attend certain interventions</a:t>
            </a:r>
            <a:r>
              <a:rPr lang="en-US" sz="1800" dirty="0" smtClean="0"/>
              <a:t>. </a:t>
            </a:r>
            <a:r>
              <a:rPr lang="en-US" sz="1800" dirty="0" smtClean="0">
                <a:solidFill>
                  <a:srgbClr val="FF0000"/>
                </a:solidFill>
              </a:rPr>
              <a:t>Best, but requires detailed preparation.</a:t>
            </a:r>
            <a:endParaRPr lang="en-US" sz="1800" dirty="0">
              <a:solidFill>
                <a:srgbClr val="FF0000"/>
              </a:solidFill>
            </a:endParaRPr>
          </a:p>
        </p:txBody>
      </p:sp>
      <p:sp>
        <p:nvSpPr>
          <p:cNvPr id="3" name="Title 2"/>
          <p:cNvSpPr>
            <a:spLocks noGrp="1"/>
          </p:cNvSpPr>
          <p:nvPr>
            <p:ph type="title"/>
          </p:nvPr>
        </p:nvSpPr>
        <p:spPr>
          <a:xfrm>
            <a:off x="510639" y="355518"/>
            <a:ext cx="8346812" cy="803188"/>
          </a:xfrm>
        </p:spPr>
        <p:txBody>
          <a:bodyPr/>
          <a:lstStyle/>
          <a:p>
            <a:r>
              <a:rPr lang="en-US" sz="2800" dirty="0" smtClean="0"/>
              <a:t>High School</a:t>
            </a:r>
            <a:r>
              <a:rPr lang="en-US" sz="2800" dirty="0" smtClean="0"/>
              <a:t> Options </a:t>
            </a:r>
            <a:r>
              <a:rPr lang="en-US" sz="2800" dirty="0" smtClean="0"/>
              <a:t>for Organizing the I/E Period</a:t>
            </a:r>
            <a:endParaRPr lang="en-US" sz="2800" dirty="0"/>
          </a:p>
        </p:txBody>
      </p:sp>
    </p:spTree>
    <p:extLst>
      <p:ext uri="{BB962C8B-B14F-4D97-AF65-F5344CB8AC3E}">
        <p14:creationId xmlns:p14="http://schemas.microsoft.com/office/powerpoint/2010/main" val="26886557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ulldog Block Rules.pdf"/>
          <p:cNvPicPr>
            <a:picLocks noGrp="1" noChangeAspect="1"/>
          </p:cNvPicPr>
          <p:nvPr>
            <p:ph idx="1"/>
          </p:nvPr>
        </p:nvPicPr>
        <p:blipFill>
          <a:blip r:embed="rId2">
            <a:extLst>
              <a:ext uri="{28A0092B-C50C-407E-A947-70E740481C1C}">
                <a14:useLocalDpi xmlns:a14="http://schemas.microsoft.com/office/drawing/2010/main" val="0"/>
              </a:ext>
            </a:extLst>
          </a:blip>
          <a:srcRect t="5961" b="5961"/>
          <a:stretch>
            <a:fillRect/>
          </a:stretch>
        </p:blipFill>
        <p:spPr>
          <a:xfrm>
            <a:off x="-3225016" y="0"/>
            <a:ext cx="15245724" cy="7237524"/>
          </a:xfrm>
        </p:spPr>
      </p:pic>
      <p:sp>
        <p:nvSpPr>
          <p:cNvPr id="2" name="TextBox 1"/>
          <p:cNvSpPr txBox="1"/>
          <p:nvPr/>
        </p:nvSpPr>
        <p:spPr>
          <a:xfrm>
            <a:off x="2159000" y="0"/>
            <a:ext cx="4329545" cy="523220"/>
          </a:xfrm>
          <a:prstGeom prst="rect">
            <a:avLst/>
          </a:prstGeom>
          <a:solidFill>
            <a:schemeClr val="tx2"/>
          </a:solidFill>
        </p:spPr>
        <p:txBody>
          <a:bodyPr wrap="square" rtlCol="0">
            <a:spAutoFit/>
          </a:bodyPr>
          <a:lstStyle/>
          <a:p>
            <a:pPr algn="ctr"/>
            <a:r>
              <a:rPr lang="en-US" dirty="0" smtClean="0">
                <a:solidFill>
                  <a:srgbClr val="000000"/>
                </a:solidFill>
              </a:rPr>
              <a:t>Bulldog Block Rules</a:t>
            </a:r>
            <a:endParaRPr lang="en-US" dirty="0">
              <a:solidFill>
                <a:srgbClr val="000000"/>
              </a:solidFill>
            </a:endParaRPr>
          </a:p>
        </p:txBody>
      </p:sp>
    </p:spTree>
    <p:extLst>
      <p:ext uri="{BB962C8B-B14F-4D97-AF65-F5344CB8AC3E}">
        <p14:creationId xmlns:p14="http://schemas.microsoft.com/office/powerpoint/2010/main" val="42111323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 name="Content Placeholder 3" descr="Tutorial Calendar PG1.pdf"/>
          <p:cNvPicPr>
            <a:picLocks noGrp="1" noChangeAspect="1"/>
          </p:cNvPicPr>
          <p:nvPr>
            <p:ph idx="1"/>
          </p:nvPr>
        </p:nvPicPr>
        <p:blipFill>
          <a:blip r:embed="rId2">
            <a:extLst>
              <a:ext uri="{28A0092B-C50C-407E-A947-70E740481C1C}">
                <a14:useLocalDpi xmlns:a14="http://schemas.microsoft.com/office/drawing/2010/main" val="0"/>
              </a:ext>
            </a:extLst>
          </a:blip>
          <a:srcRect l="-9988" r="-9988"/>
          <a:stretch>
            <a:fillRect/>
          </a:stretch>
        </p:blipFill>
        <p:spPr>
          <a:xfrm>
            <a:off x="-279400" y="584200"/>
            <a:ext cx="9740900" cy="6273800"/>
          </a:xfrm>
        </p:spPr>
      </p:pic>
      <p:sp>
        <p:nvSpPr>
          <p:cNvPr id="5" name="TextBox 4"/>
          <p:cNvSpPr txBox="1"/>
          <p:nvPr/>
        </p:nvSpPr>
        <p:spPr>
          <a:xfrm>
            <a:off x="3060700" y="177800"/>
            <a:ext cx="3561648" cy="461665"/>
          </a:xfrm>
          <a:prstGeom prst="rect">
            <a:avLst/>
          </a:prstGeom>
          <a:noFill/>
        </p:spPr>
        <p:txBody>
          <a:bodyPr wrap="square" rtlCol="0">
            <a:spAutoFit/>
          </a:bodyPr>
          <a:lstStyle/>
          <a:p>
            <a:r>
              <a:rPr lang="en-US" sz="2400" dirty="0" smtClean="0">
                <a:solidFill>
                  <a:srgbClr val="000000"/>
                </a:solidFill>
              </a:rPr>
              <a:t>Tutorial Calendar Erie, PA</a:t>
            </a:r>
            <a:endParaRPr lang="en-US" sz="2400" dirty="0">
              <a:solidFill>
                <a:srgbClr val="000000"/>
              </a:solidFill>
            </a:endParaRPr>
          </a:p>
        </p:txBody>
      </p:sp>
    </p:spTree>
    <p:extLst>
      <p:ext uri="{BB962C8B-B14F-4D97-AF65-F5344CB8AC3E}">
        <p14:creationId xmlns:p14="http://schemas.microsoft.com/office/powerpoint/2010/main" val="4530406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00100" y="519113"/>
          <a:ext cx="8102605" cy="6204612"/>
        </p:xfrm>
        <a:graphic>
          <a:graphicData uri="http://schemas.openxmlformats.org/drawingml/2006/table">
            <a:tbl>
              <a:tblPr firstRow="1" bandRow="1">
                <a:tableStyleId>{5C22544A-7EE6-4342-B048-85BDC9FD1C3A}</a:tableStyleId>
              </a:tblPr>
              <a:tblGrid>
                <a:gridCol w="1157515"/>
                <a:gridCol w="1157515"/>
                <a:gridCol w="1157515"/>
                <a:gridCol w="1157515"/>
                <a:gridCol w="1157515"/>
                <a:gridCol w="1157515"/>
                <a:gridCol w="1157515"/>
              </a:tblGrid>
              <a:tr h="382322">
                <a:tc>
                  <a:txBody>
                    <a:bodyPr/>
                    <a:lstStyle/>
                    <a:p>
                      <a:r>
                        <a:rPr lang="en-US" dirty="0" smtClean="0">
                          <a:ln>
                            <a:noFill/>
                          </a:ln>
                          <a:solidFill>
                            <a:schemeClr val="bg2"/>
                          </a:solidFill>
                        </a:rPr>
                        <a:t>Teacher</a:t>
                      </a:r>
                      <a:endParaRPr lang="en-US" dirty="0">
                        <a:ln>
                          <a:noFill/>
                        </a:ln>
                        <a:solidFill>
                          <a:schemeClr val="bg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dirty="0" smtClean="0">
                          <a:ln>
                            <a:noFill/>
                          </a:ln>
                          <a:solidFill>
                            <a:schemeClr val="bg2"/>
                          </a:solidFill>
                        </a:rPr>
                        <a:t>A Day</a:t>
                      </a:r>
                      <a:endParaRPr lang="en-US" dirty="0">
                        <a:ln>
                          <a:noFill/>
                        </a:ln>
                        <a:solidFill>
                          <a:schemeClr val="bg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dirty="0" smtClean="0">
                          <a:ln>
                            <a:noFill/>
                          </a:ln>
                          <a:solidFill>
                            <a:schemeClr val="bg2"/>
                          </a:solidFill>
                        </a:rPr>
                        <a:t>B Day</a:t>
                      </a:r>
                      <a:endParaRPr lang="en-US" dirty="0">
                        <a:ln>
                          <a:noFill/>
                        </a:ln>
                        <a:solidFill>
                          <a:schemeClr val="bg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dirty="0" smtClean="0">
                          <a:ln>
                            <a:noFill/>
                          </a:ln>
                          <a:solidFill>
                            <a:schemeClr val="bg2"/>
                          </a:solidFill>
                        </a:rPr>
                        <a:t>C Day</a:t>
                      </a:r>
                      <a:endParaRPr lang="en-US" dirty="0">
                        <a:ln>
                          <a:noFill/>
                        </a:ln>
                        <a:solidFill>
                          <a:schemeClr val="bg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dirty="0" smtClean="0">
                          <a:ln>
                            <a:noFill/>
                          </a:ln>
                          <a:solidFill>
                            <a:schemeClr val="bg2"/>
                          </a:solidFill>
                        </a:rPr>
                        <a:t>D Day</a:t>
                      </a:r>
                      <a:endParaRPr lang="en-US" dirty="0">
                        <a:ln>
                          <a:noFill/>
                        </a:ln>
                        <a:solidFill>
                          <a:schemeClr val="bg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dirty="0" smtClean="0">
                          <a:ln>
                            <a:noFill/>
                          </a:ln>
                          <a:solidFill>
                            <a:schemeClr val="bg2"/>
                          </a:solidFill>
                        </a:rPr>
                        <a:t>E Day</a:t>
                      </a:r>
                      <a:endParaRPr lang="en-US" dirty="0">
                        <a:ln>
                          <a:noFill/>
                        </a:ln>
                        <a:solidFill>
                          <a:schemeClr val="bg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dirty="0" smtClean="0">
                          <a:ln>
                            <a:noFill/>
                          </a:ln>
                          <a:solidFill>
                            <a:schemeClr val="bg2"/>
                          </a:solidFill>
                        </a:rPr>
                        <a:t>F Day</a:t>
                      </a:r>
                      <a:endParaRPr lang="en-US" dirty="0">
                        <a:ln>
                          <a:noFill/>
                        </a:ln>
                        <a:solidFill>
                          <a:schemeClr val="bg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r>
              <a:tr h="382322">
                <a:tc>
                  <a:txBody>
                    <a:bodyPr/>
                    <a:lstStyle/>
                    <a:p>
                      <a:r>
                        <a:rPr lang="en-US" dirty="0" smtClean="0">
                          <a:ln>
                            <a:noFill/>
                          </a:ln>
                        </a:rPr>
                        <a:t>Math TA</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kern="1200" dirty="0" smtClean="0">
                          <a:ln>
                            <a:noFill/>
                          </a:ln>
                          <a:solidFill>
                            <a:schemeClr val="dk1"/>
                          </a:solidFill>
                          <a:latin typeface="+mn-lt"/>
                          <a:ea typeface="+mn-ea"/>
                          <a:cs typeface="+mn-cs"/>
                        </a:rPr>
                        <a:t>Dept.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ALG. 1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ln>
                            <a:noFill/>
                          </a:ln>
                        </a:rPr>
                        <a:t>Advisory</a:t>
                      </a:r>
                      <a:endParaRPr lang="en-US" sz="1800" b="1"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ALG. 1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Math Club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Alg.</a:t>
                      </a:r>
                      <a:r>
                        <a:rPr lang="en-US" sz="1400" b="1" kern="1200" baseline="0" dirty="0" smtClean="0">
                          <a:ln>
                            <a:noFill/>
                          </a:ln>
                          <a:solidFill>
                            <a:schemeClr val="dk1"/>
                          </a:solidFill>
                          <a:latin typeface="+mn-lt"/>
                          <a:ea typeface="+mn-ea"/>
                          <a:cs typeface="+mn-cs"/>
                        </a:rPr>
                        <a:t> 1 Int.</a:t>
                      </a:r>
                      <a:endParaRPr lang="en-US" sz="1400" b="1" kern="1200" dirty="0" smtClean="0">
                        <a:ln>
                          <a:noFill/>
                        </a:ln>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9588">
                <a:tc>
                  <a:txBody>
                    <a:bodyPr/>
                    <a:lstStyle/>
                    <a:p>
                      <a:r>
                        <a:rPr lang="en-US" dirty="0" smtClean="0">
                          <a:ln>
                            <a:noFill/>
                          </a:ln>
                        </a:rPr>
                        <a:t>Math TB</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kern="1200" dirty="0" smtClean="0">
                          <a:ln>
                            <a:noFill/>
                          </a:ln>
                          <a:solidFill>
                            <a:schemeClr val="dk1"/>
                          </a:solidFill>
                          <a:latin typeface="+mn-lt"/>
                          <a:ea typeface="+mn-ea"/>
                          <a:cs typeface="+mn-cs"/>
                        </a:rPr>
                        <a:t>Dept.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200" b="1" kern="1200" dirty="0" smtClean="0">
                          <a:ln>
                            <a:noFill/>
                          </a:ln>
                          <a:solidFill>
                            <a:schemeClr val="dk1"/>
                          </a:solidFill>
                          <a:latin typeface="+mn-lt"/>
                          <a:ea typeface="+mn-ea"/>
                          <a:cs typeface="+mn-cs"/>
                        </a:rPr>
                        <a:t>AP Calc. Help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FF"/>
                    </a:solidFill>
                  </a:tcPr>
                </a:tc>
                <a:tc>
                  <a:txBody>
                    <a:bodyPr/>
                    <a:lstStyle/>
                    <a:p>
                      <a:r>
                        <a:rPr lang="en-US" sz="1800" b="1" dirty="0" smtClean="0">
                          <a:ln>
                            <a:noFill/>
                          </a:ln>
                        </a:rPr>
                        <a:t>Advisory</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ALG. 2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200" b="1" kern="1200" dirty="0" smtClean="0">
                          <a:ln>
                            <a:noFill/>
                          </a:ln>
                          <a:solidFill>
                            <a:schemeClr val="dk1"/>
                          </a:solidFill>
                          <a:latin typeface="+mn-lt"/>
                          <a:ea typeface="+mn-ea"/>
                          <a:cs typeface="+mn-cs"/>
                        </a:rPr>
                        <a:t>AP Calc. Help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FF"/>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ALG. 2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2322">
                <a:tc>
                  <a:txBody>
                    <a:bodyPr/>
                    <a:lstStyle/>
                    <a:p>
                      <a:r>
                        <a:rPr lang="en-US" dirty="0" smtClean="0">
                          <a:ln>
                            <a:noFill/>
                          </a:ln>
                        </a:rPr>
                        <a:t>SS TA</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Forensics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Dept.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en-US" sz="1800" b="1" dirty="0" smtClean="0">
                          <a:ln>
                            <a:noFill/>
                          </a:ln>
                        </a:rPr>
                        <a:t>Advisory</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WH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WH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200" b="1" kern="1200" dirty="0" smtClean="0">
                          <a:ln>
                            <a:noFill/>
                          </a:ln>
                          <a:solidFill>
                            <a:schemeClr val="dk1"/>
                          </a:solidFill>
                          <a:latin typeface="+mn-lt"/>
                          <a:ea typeface="+mn-ea"/>
                          <a:cs typeface="+mn-cs"/>
                        </a:rPr>
                        <a:t>Project</a:t>
                      </a:r>
                      <a:r>
                        <a:rPr lang="en-US" sz="1200" b="1" kern="1200" baseline="0" dirty="0" smtClean="0">
                          <a:ln>
                            <a:noFill/>
                          </a:ln>
                          <a:solidFill>
                            <a:schemeClr val="dk1"/>
                          </a:solidFill>
                          <a:latin typeface="+mn-lt"/>
                          <a:ea typeface="+mn-ea"/>
                          <a:cs typeface="+mn-cs"/>
                        </a:rPr>
                        <a:t> Groups</a:t>
                      </a:r>
                      <a:endParaRPr lang="en-US" sz="1200" b="1" kern="1200" dirty="0" smtClean="0">
                        <a:ln>
                          <a:noFill/>
                        </a:ln>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2322">
                <a:tc>
                  <a:txBody>
                    <a:bodyPr/>
                    <a:lstStyle/>
                    <a:p>
                      <a:r>
                        <a:rPr lang="en-US" dirty="0" smtClean="0">
                          <a:ln>
                            <a:noFill/>
                          </a:ln>
                        </a:rPr>
                        <a:t>SS TB</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US H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Dept.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en-US" sz="1800" b="1" dirty="0" smtClean="0">
                          <a:ln>
                            <a:noFill/>
                          </a:ln>
                        </a:rPr>
                        <a:t>Advisory</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latinLnBrk="0" hangingPunct="1"/>
                      <a:r>
                        <a:rPr lang="en-US" sz="1400" b="1" kern="1200" smtClean="0">
                          <a:ln>
                            <a:noFill/>
                          </a:ln>
                          <a:solidFill>
                            <a:schemeClr val="dk1"/>
                          </a:solidFill>
                          <a:latin typeface="+mn-lt"/>
                          <a:ea typeface="+mn-ea"/>
                          <a:cs typeface="+mn-cs"/>
                        </a:rPr>
                        <a:t>US H Int.</a:t>
                      </a:r>
                      <a:endParaRPr lang="en-US" sz="1400" b="1" kern="1200" dirty="0" smtClean="0">
                        <a:ln>
                          <a:noFill/>
                        </a:ln>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US H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Stu. </a:t>
                      </a:r>
                      <a:r>
                        <a:rPr lang="en-US" sz="1400" b="1" kern="1200" dirty="0" err="1" smtClean="0">
                          <a:ln>
                            <a:noFill/>
                          </a:ln>
                          <a:solidFill>
                            <a:schemeClr val="dk1"/>
                          </a:solidFill>
                          <a:latin typeface="+mn-lt"/>
                          <a:ea typeface="+mn-ea"/>
                          <a:cs typeface="+mn-cs"/>
                        </a:rPr>
                        <a:t>Gov’t</a:t>
                      </a:r>
                      <a:endParaRPr lang="en-US" sz="1400" b="1" kern="1200" dirty="0" smtClean="0">
                        <a:ln>
                          <a:noFill/>
                        </a:ln>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r>
              <a:tr h="449588">
                <a:tc>
                  <a:txBody>
                    <a:bodyPr/>
                    <a:lstStyle/>
                    <a:p>
                      <a:r>
                        <a:rPr lang="en-US" dirty="0" smtClean="0">
                          <a:ln>
                            <a:noFill/>
                          </a:ln>
                        </a:rPr>
                        <a:t>SC TA</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200" b="1" kern="1200" dirty="0" smtClean="0">
                          <a:ln>
                            <a:noFill/>
                          </a:ln>
                          <a:solidFill>
                            <a:schemeClr val="dk1"/>
                          </a:solidFill>
                          <a:latin typeface="+mn-lt"/>
                          <a:ea typeface="+mn-ea"/>
                          <a:cs typeface="+mn-cs"/>
                        </a:rPr>
                        <a:t>AP Bio. Help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FF"/>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Bio.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b="1" dirty="0" smtClean="0">
                          <a:ln>
                            <a:noFill/>
                          </a:ln>
                        </a:rPr>
                        <a:t>Advisory</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Dept.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400" b="1" kern="1200" smtClean="0">
                          <a:ln>
                            <a:noFill/>
                          </a:ln>
                          <a:solidFill>
                            <a:schemeClr val="dk1"/>
                          </a:solidFill>
                          <a:latin typeface="+mn-lt"/>
                          <a:ea typeface="+mn-ea"/>
                          <a:cs typeface="+mn-cs"/>
                        </a:rPr>
                        <a:t>Bio. Int.</a:t>
                      </a:r>
                      <a:endParaRPr lang="en-US" sz="1400" b="1" kern="1200" dirty="0" smtClean="0">
                        <a:ln>
                          <a:noFill/>
                        </a:ln>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Bio.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9588">
                <a:tc>
                  <a:txBody>
                    <a:bodyPr/>
                    <a:lstStyle/>
                    <a:p>
                      <a:r>
                        <a:rPr lang="en-US" dirty="0" smtClean="0">
                          <a:ln>
                            <a:noFill/>
                          </a:ln>
                        </a:rPr>
                        <a:t>SC TB</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200" b="1" kern="1200" dirty="0" smtClean="0">
                          <a:ln>
                            <a:noFill/>
                          </a:ln>
                          <a:solidFill>
                            <a:schemeClr val="dk1"/>
                          </a:solidFill>
                          <a:latin typeface="+mn-lt"/>
                          <a:ea typeface="+mn-ea"/>
                          <a:cs typeface="+mn-cs"/>
                        </a:rPr>
                        <a:t>AP Chem. Help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FF"/>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Chem.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b="1" dirty="0" smtClean="0">
                          <a:ln>
                            <a:noFill/>
                          </a:ln>
                        </a:rPr>
                        <a:t>Advisory</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Dept.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Chem.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Chem.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2322">
                <a:tc>
                  <a:txBody>
                    <a:bodyPr/>
                    <a:lstStyle/>
                    <a:p>
                      <a:r>
                        <a:rPr lang="en-US" dirty="0" smtClean="0">
                          <a:ln>
                            <a:noFill/>
                          </a:ln>
                        </a:rPr>
                        <a:t>Spanish</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SP </a:t>
                      </a:r>
                      <a:r>
                        <a:rPr lang="en-US" sz="1400" b="1" kern="1200" baseline="0" dirty="0" smtClean="0">
                          <a:ln>
                            <a:noFill/>
                          </a:ln>
                          <a:solidFill>
                            <a:schemeClr val="dk1"/>
                          </a:solidFill>
                          <a:latin typeface="+mn-lt"/>
                          <a:ea typeface="+mn-ea"/>
                          <a:cs typeface="+mn-cs"/>
                        </a:rPr>
                        <a:t> I Int.</a:t>
                      </a:r>
                      <a:endParaRPr lang="en-US" sz="1400" b="1" kern="1200" dirty="0" smtClean="0">
                        <a:ln>
                          <a:noFill/>
                        </a:ln>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SP Club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n>
                            <a:noFill/>
                          </a:ln>
                        </a:rPr>
                        <a:t>Advisory</a:t>
                      </a:r>
                      <a:endParaRPr lang="en-US" dirty="0" smtClean="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SP 1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ln>
                            <a:noFill/>
                          </a:ln>
                          <a:solidFill>
                            <a:schemeClr val="dk1"/>
                          </a:solidFill>
                          <a:latin typeface="+mn-lt"/>
                          <a:ea typeface="+mn-ea"/>
                          <a:cs typeface="+mn-cs"/>
                        </a:rPr>
                        <a:t>Dept.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SP 2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2322">
                <a:tc>
                  <a:txBody>
                    <a:bodyPr/>
                    <a:lstStyle/>
                    <a:p>
                      <a:r>
                        <a:rPr lang="en-US" dirty="0" smtClean="0">
                          <a:ln>
                            <a:noFill/>
                          </a:ln>
                        </a:rPr>
                        <a:t>Eng. TA</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Eng. 9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Eng. 10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b="1" dirty="0" smtClean="0">
                          <a:ln>
                            <a:noFill/>
                          </a:ln>
                        </a:rPr>
                        <a:t>Advisory</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Eng. 9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kern="1200" dirty="0" smtClean="0">
                          <a:ln>
                            <a:noFill/>
                          </a:ln>
                          <a:solidFill>
                            <a:schemeClr val="dk1"/>
                          </a:solidFill>
                          <a:latin typeface="+mn-lt"/>
                          <a:ea typeface="+mn-ea"/>
                          <a:cs typeface="+mn-cs"/>
                        </a:rPr>
                        <a:t>Dept.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Eng. 10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9575">
                <a:tc>
                  <a:txBody>
                    <a:bodyPr/>
                    <a:lstStyle/>
                    <a:p>
                      <a:r>
                        <a:rPr lang="en-US" dirty="0" smtClean="0">
                          <a:ln>
                            <a:noFill/>
                          </a:ln>
                        </a:rPr>
                        <a:t>Eng.</a:t>
                      </a:r>
                      <a:r>
                        <a:rPr lang="en-US" baseline="0" dirty="0" smtClean="0">
                          <a:ln>
                            <a:noFill/>
                          </a:ln>
                        </a:rPr>
                        <a:t> TB</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200" b="1" kern="1200" dirty="0" smtClean="0">
                          <a:ln>
                            <a:noFill/>
                          </a:ln>
                          <a:solidFill>
                            <a:schemeClr val="dk1"/>
                          </a:solidFill>
                          <a:latin typeface="+mn-lt"/>
                          <a:ea typeface="+mn-ea"/>
                          <a:cs typeface="+mn-cs"/>
                        </a:rPr>
                        <a:t>Writing</a:t>
                      </a:r>
                      <a:r>
                        <a:rPr lang="en-US" sz="1200" b="1" kern="1200" baseline="0" dirty="0" smtClean="0">
                          <a:ln>
                            <a:noFill/>
                          </a:ln>
                          <a:solidFill>
                            <a:schemeClr val="dk1"/>
                          </a:solidFill>
                          <a:latin typeface="+mn-lt"/>
                          <a:ea typeface="+mn-ea"/>
                          <a:cs typeface="+mn-cs"/>
                        </a:rPr>
                        <a:t> Lab</a:t>
                      </a:r>
                      <a:endParaRPr lang="en-US" sz="1200" b="1" kern="1200" dirty="0" smtClean="0">
                        <a:ln>
                          <a:noFill/>
                        </a:ln>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Eng. 12</a:t>
                      </a:r>
                      <a:r>
                        <a:rPr lang="en-US" sz="1400" b="1" kern="1200" baseline="0" dirty="0" smtClean="0">
                          <a:ln>
                            <a:noFill/>
                          </a:ln>
                          <a:solidFill>
                            <a:schemeClr val="dk1"/>
                          </a:solidFill>
                          <a:latin typeface="+mn-lt"/>
                          <a:ea typeface="+mn-ea"/>
                          <a:cs typeface="+mn-cs"/>
                        </a:rPr>
                        <a:t> </a:t>
                      </a:r>
                      <a:r>
                        <a:rPr lang="en-US" sz="1400" b="1" kern="1200" dirty="0" smtClean="0">
                          <a:ln>
                            <a:noFill/>
                          </a:ln>
                          <a:solidFill>
                            <a:schemeClr val="dk1"/>
                          </a:solidFill>
                          <a:latin typeface="+mn-lt"/>
                          <a:ea typeface="+mn-ea"/>
                          <a:cs typeface="+mn-cs"/>
                        </a:rPr>
                        <a:t>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b="1" dirty="0" smtClean="0">
                          <a:ln>
                            <a:noFill/>
                          </a:ln>
                        </a:rPr>
                        <a:t>Advisory</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Eng. 11 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kern="1200" dirty="0" smtClean="0">
                          <a:ln>
                            <a:noFill/>
                          </a:ln>
                          <a:solidFill>
                            <a:schemeClr val="dk1"/>
                          </a:solidFill>
                          <a:latin typeface="+mn-lt"/>
                          <a:ea typeface="+mn-ea"/>
                          <a:cs typeface="+mn-cs"/>
                        </a:rPr>
                        <a:t>Dept.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200" b="1" kern="1200" dirty="0" smtClean="0">
                          <a:ln>
                            <a:noFill/>
                          </a:ln>
                          <a:solidFill>
                            <a:schemeClr val="dk1"/>
                          </a:solidFill>
                          <a:latin typeface="+mn-lt"/>
                          <a:ea typeface="+mn-ea"/>
                          <a:cs typeface="+mn-cs"/>
                        </a:rPr>
                        <a:t>AP</a:t>
                      </a:r>
                      <a:r>
                        <a:rPr lang="en-US" sz="1200" b="1" kern="1200" baseline="0" dirty="0" smtClean="0">
                          <a:ln>
                            <a:noFill/>
                          </a:ln>
                          <a:solidFill>
                            <a:schemeClr val="dk1"/>
                          </a:solidFill>
                          <a:latin typeface="+mn-lt"/>
                          <a:ea typeface="+mn-ea"/>
                          <a:cs typeface="+mn-cs"/>
                        </a:rPr>
                        <a:t> </a:t>
                      </a:r>
                      <a:r>
                        <a:rPr lang="en-US" sz="1200" b="1" kern="1200" dirty="0" smtClean="0">
                          <a:ln>
                            <a:noFill/>
                          </a:ln>
                          <a:solidFill>
                            <a:schemeClr val="dk1"/>
                          </a:solidFill>
                          <a:latin typeface="+mn-lt"/>
                          <a:ea typeface="+mn-ea"/>
                          <a:cs typeface="+mn-cs"/>
                        </a:rPr>
                        <a:t>Eng.  Help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FF"/>
                    </a:solidFill>
                  </a:tcPr>
                </a:tc>
              </a:tr>
              <a:tr h="382322">
                <a:tc>
                  <a:txBody>
                    <a:bodyPr/>
                    <a:lstStyle/>
                    <a:p>
                      <a:r>
                        <a:rPr lang="en-US" dirty="0" smtClean="0">
                          <a:ln>
                            <a:noFill/>
                          </a:ln>
                        </a:rPr>
                        <a:t>Band</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Band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ln>
                            <a:noFill/>
                          </a:ln>
                          <a:solidFill>
                            <a:schemeClr val="dk1"/>
                          </a:solidFill>
                          <a:latin typeface="+mn-lt"/>
                          <a:ea typeface="+mn-ea"/>
                          <a:cs typeface="+mn-cs"/>
                        </a:rPr>
                        <a:t>Jazz Band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r>
                        <a:rPr lang="en-US" sz="1800" b="1" dirty="0" smtClean="0">
                          <a:ln>
                            <a:noFill/>
                          </a:ln>
                        </a:rPr>
                        <a:t>Advisory</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ln>
                            <a:noFill/>
                          </a:ln>
                          <a:solidFill>
                            <a:schemeClr val="dk1"/>
                          </a:solidFill>
                          <a:latin typeface="+mn-lt"/>
                          <a:ea typeface="+mn-ea"/>
                          <a:cs typeface="+mn-cs"/>
                        </a:rPr>
                        <a:t>Band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ln>
                            <a:noFill/>
                          </a:ln>
                          <a:solidFill>
                            <a:schemeClr val="dk1"/>
                          </a:solidFill>
                          <a:latin typeface="+mn-lt"/>
                          <a:ea typeface="+mn-ea"/>
                          <a:cs typeface="+mn-cs"/>
                        </a:rPr>
                        <a:t>Jazz Band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en-US" sz="1800" b="1" kern="1200" dirty="0" smtClean="0">
                          <a:ln>
                            <a:noFill/>
                          </a:ln>
                          <a:solidFill>
                            <a:schemeClr val="dk1"/>
                          </a:solidFill>
                          <a:latin typeface="+mn-lt"/>
                          <a:ea typeface="+mn-ea"/>
                          <a:cs typeface="+mn-cs"/>
                        </a:rPr>
                        <a:t>Dept.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382322">
                <a:tc>
                  <a:txBody>
                    <a:bodyPr/>
                    <a:lstStyle/>
                    <a:p>
                      <a:r>
                        <a:rPr lang="en-US" dirty="0" smtClean="0">
                          <a:ln>
                            <a:noFill/>
                          </a:ln>
                        </a:rPr>
                        <a:t>Choir</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Girls CH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Choral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b="1" dirty="0" smtClean="0">
                          <a:ln>
                            <a:noFill/>
                          </a:ln>
                        </a:rPr>
                        <a:t>Advisory</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Girls CH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ln>
                            <a:noFill/>
                          </a:ln>
                          <a:solidFill>
                            <a:schemeClr val="dk1"/>
                          </a:solidFill>
                          <a:latin typeface="+mn-lt"/>
                          <a:ea typeface="+mn-ea"/>
                          <a:cs typeface="+mn-cs"/>
                        </a:rPr>
                        <a:t>Choral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kern="1200" dirty="0" smtClean="0">
                          <a:ln>
                            <a:noFill/>
                          </a:ln>
                          <a:solidFill>
                            <a:schemeClr val="dk1"/>
                          </a:solidFill>
                          <a:latin typeface="+mn-lt"/>
                          <a:ea typeface="+mn-ea"/>
                          <a:cs typeface="+mn-cs"/>
                        </a:rPr>
                        <a:t>Dept.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518450">
                <a:tc>
                  <a:txBody>
                    <a:bodyPr/>
                    <a:lstStyle/>
                    <a:p>
                      <a:r>
                        <a:rPr lang="en-US" dirty="0" smtClean="0">
                          <a:ln>
                            <a:noFill/>
                          </a:ln>
                        </a:rPr>
                        <a:t>SPED</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Learning</a:t>
                      </a:r>
                      <a:r>
                        <a:rPr lang="en-US" sz="1400" b="1" kern="1200" baseline="0" dirty="0" smtClean="0">
                          <a:ln>
                            <a:noFill/>
                          </a:ln>
                          <a:solidFill>
                            <a:schemeClr val="dk1"/>
                          </a:solidFill>
                          <a:latin typeface="+mn-lt"/>
                          <a:ea typeface="+mn-ea"/>
                          <a:cs typeface="+mn-cs"/>
                        </a:rPr>
                        <a:t> Support</a:t>
                      </a:r>
                      <a:endParaRPr lang="en-US" sz="1400" b="1" kern="1200" dirty="0" smtClean="0">
                        <a:ln>
                          <a:noFill/>
                        </a:ln>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ln>
                            <a:noFill/>
                          </a:ln>
                          <a:solidFill>
                            <a:schemeClr val="dk1"/>
                          </a:solidFill>
                          <a:latin typeface="+mn-lt"/>
                          <a:ea typeface="+mn-ea"/>
                          <a:cs typeface="+mn-cs"/>
                        </a:rPr>
                        <a:t>Learning</a:t>
                      </a:r>
                      <a:r>
                        <a:rPr lang="en-US" sz="1400" b="1" kern="1200" baseline="0" dirty="0" smtClean="0">
                          <a:ln>
                            <a:noFill/>
                          </a:ln>
                          <a:solidFill>
                            <a:schemeClr val="dk1"/>
                          </a:solidFill>
                          <a:latin typeface="+mn-lt"/>
                          <a:ea typeface="+mn-ea"/>
                          <a:cs typeface="+mn-cs"/>
                        </a:rPr>
                        <a:t> Support</a:t>
                      </a:r>
                      <a:endParaRPr lang="en-US" sz="1400" b="1" kern="1200" dirty="0" smtClean="0">
                        <a:ln>
                          <a:noFill/>
                        </a:ln>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n>
                            <a:noFill/>
                          </a:ln>
                        </a:rPr>
                        <a:t>Advisory</a:t>
                      </a:r>
                      <a:endParaRPr lang="en-US" dirty="0" smtClean="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latinLnBrk="0" hangingPunct="1"/>
                      <a:r>
                        <a:rPr lang="en-US" sz="1400" b="1" kern="1200" dirty="0" smtClean="0">
                          <a:ln>
                            <a:noFill/>
                          </a:ln>
                          <a:solidFill>
                            <a:schemeClr val="dk1"/>
                          </a:solidFill>
                          <a:latin typeface="+mn-lt"/>
                          <a:ea typeface="+mn-ea"/>
                          <a:cs typeface="+mn-cs"/>
                        </a:rPr>
                        <a:t>Learning</a:t>
                      </a:r>
                      <a:r>
                        <a:rPr lang="en-US" sz="1400" b="1" kern="1200" baseline="0" dirty="0" smtClean="0">
                          <a:ln>
                            <a:noFill/>
                          </a:ln>
                          <a:solidFill>
                            <a:schemeClr val="dk1"/>
                          </a:solidFill>
                          <a:latin typeface="+mn-lt"/>
                          <a:ea typeface="+mn-ea"/>
                          <a:cs typeface="+mn-cs"/>
                        </a:rPr>
                        <a:t> Support</a:t>
                      </a:r>
                      <a:endParaRPr lang="en-US" sz="1400" b="1" kern="1200" dirty="0" smtClean="0">
                        <a:ln>
                          <a:noFill/>
                        </a:ln>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ln>
                            <a:noFill/>
                          </a:ln>
                          <a:solidFill>
                            <a:schemeClr val="dk1"/>
                          </a:solidFill>
                          <a:latin typeface="+mn-lt"/>
                          <a:ea typeface="+mn-ea"/>
                          <a:cs typeface="+mn-cs"/>
                        </a:rPr>
                        <a:t>Learning</a:t>
                      </a:r>
                      <a:r>
                        <a:rPr lang="en-US" sz="1400" b="1" kern="1200" baseline="0" dirty="0" smtClean="0">
                          <a:ln>
                            <a:noFill/>
                          </a:ln>
                          <a:solidFill>
                            <a:schemeClr val="dk1"/>
                          </a:solidFill>
                          <a:latin typeface="+mn-lt"/>
                          <a:ea typeface="+mn-ea"/>
                          <a:cs typeface="+mn-cs"/>
                        </a:rPr>
                        <a:t> Support</a:t>
                      </a:r>
                      <a:endParaRPr lang="en-US" sz="1400" b="1" kern="1200" dirty="0" smtClean="0">
                        <a:ln>
                          <a:noFill/>
                        </a:ln>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ln>
                            <a:noFill/>
                          </a:ln>
                          <a:solidFill>
                            <a:schemeClr val="dk1"/>
                          </a:solidFill>
                          <a:latin typeface="+mn-lt"/>
                          <a:ea typeface="+mn-ea"/>
                          <a:cs typeface="+mn-cs"/>
                        </a:rPr>
                        <a:t>Dept.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317356">
                <a:tc>
                  <a:txBody>
                    <a:bodyPr/>
                    <a:lstStyle/>
                    <a:p>
                      <a:r>
                        <a:rPr lang="en-US" sz="1400" b="1" dirty="0" smtClean="0">
                          <a:ln>
                            <a:noFill/>
                          </a:ln>
                        </a:rPr>
                        <a:t>Attendance</a:t>
                      </a:r>
                      <a:endParaRPr lang="en-US" sz="1400" b="1"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Make-up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Make-up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b="1" dirty="0" smtClean="0">
                          <a:ln>
                            <a:noFill/>
                          </a:ln>
                        </a:rPr>
                        <a:t>Advisory</a:t>
                      </a:r>
                      <a:endParaRPr lang="en-US" b="1"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Make-up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Make-up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Make-up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17356">
                <a:tc>
                  <a:txBody>
                    <a:bodyPr/>
                    <a:lstStyle/>
                    <a:p>
                      <a:r>
                        <a:rPr lang="en-US" dirty="0" smtClean="0">
                          <a:ln>
                            <a:noFill/>
                          </a:ln>
                        </a:rPr>
                        <a:t>CTE TA</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LAB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LAB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b="1" dirty="0" smtClean="0">
                          <a:ln>
                            <a:noFill/>
                          </a:ln>
                        </a:rPr>
                        <a:t>Advisory</a:t>
                      </a:r>
                      <a:endParaRPr lang="en-US" dirty="0">
                        <a:ln>
                          <a:no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U</a:t>
                      </a:r>
                      <a:r>
                        <a:rPr lang="en-US" sz="1800" b="1" kern="1200" baseline="0" dirty="0" smtClean="0">
                          <a:ln>
                            <a:noFill/>
                          </a:ln>
                          <a:solidFill>
                            <a:schemeClr val="dk1"/>
                          </a:solidFill>
                          <a:latin typeface="+mn-lt"/>
                          <a:ea typeface="+mn-ea"/>
                          <a:cs typeface="+mn-cs"/>
                        </a:rPr>
                        <a:t> Tube</a:t>
                      </a:r>
                      <a:endParaRPr lang="en-US" sz="1800" b="1" kern="1200" dirty="0" smtClean="0">
                        <a:ln>
                          <a:noFill/>
                        </a:ln>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800" b="1" kern="1200" dirty="0" smtClean="0">
                          <a:ln>
                            <a:noFill/>
                          </a:ln>
                          <a:solidFill>
                            <a:schemeClr val="dk1"/>
                          </a:solidFill>
                          <a:latin typeface="+mn-lt"/>
                          <a:ea typeface="+mn-ea"/>
                          <a:cs typeface="+mn-cs"/>
                        </a:rPr>
                        <a:t>LAB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kern="1200" dirty="0" smtClean="0">
                          <a:ln>
                            <a:noFill/>
                          </a:ln>
                          <a:solidFill>
                            <a:schemeClr val="dk1"/>
                          </a:solidFill>
                          <a:latin typeface="+mn-lt"/>
                          <a:ea typeface="+mn-ea"/>
                          <a:cs typeface="+mn-cs"/>
                        </a:rPr>
                        <a:t>Dept.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bl>
          </a:graphicData>
        </a:graphic>
      </p:graphicFrame>
      <p:sp>
        <p:nvSpPr>
          <p:cNvPr id="172156" name="TextBox 4"/>
          <p:cNvSpPr txBox="1">
            <a:spLocks noChangeArrowheads="1"/>
          </p:cNvSpPr>
          <p:nvPr/>
        </p:nvSpPr>
        <p:spPr bwMode="auto">
          <a:xfrm>
            <a:off x="1714500" y="-42863"/>
            <a:ext cx="6096000" cy="461963"/>
          </a:xfrm>
          <a:prstGeom prst="rect">
            <a:avLst/>
          </a:prstGeom>
          <a:noFill/>
          <a:ln w="9525">
            <a:noFill/>
            <a:miter lim="800000"/>
            <a:headEnd/>
            <a:tailEnd/>
          </a:ln>
        </p:spPr>
        <p:txBody>
          <a:bodyPr>
            <a:prstTxWarp prst="textNoShape">
              <a:avLst/>
            </a:prstTxWarp>
            <a:spAutoFit/>
          </a:bodyPr>
          <a:lstStyle/>
          <a:p>
            <a:pPr algn="ctr" eaLnBrk="0" hangingPunct="0"/>
            <a:r>
              <a:rPr lang="en-US" dirty="0">
                <a:solidFill>
                  <a:srgbClr val="000000"/>
                </a:solidFill>
              </a:rPr>
              <a:t>Sample “Enhancement Period” Schedule</a:t>
            </a:r>
          </a:p>
        </p:txBody>
      </p:sp>
    </p:spTree>
    <p:extLst>
      <p:ext uri="{BB962C8B-B14F-4D97-AF65-F5344CB8AC3E}">
        <p14:creationId xmlns:p14="http://schemas.microsoft.com/office/powerpoint/2010/main" val="18353719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5" name="TextBox 4"/>
          <p:cNvSpPr txBox="1"/>
          <p:nvPr/>
        </p:nvSpPr>
        <p:spPr>
          <a:xfrm>
            <a:off x="3060700" y="177800"/>
            <a:ext cx="3149600" cy="461665"/>
          </a:xfrm>
          <a:prstGeom prst="rect">
            <a:avLst/>
          </a:prstGeom>
          <a:noFill/>
        </p:spPr>
        <p:txBody>
          <a:bodyPr wrap="square" rtlCol="0">
            <a:spAutoFit/>
          </a:bodyPr>
          <a:lstStyle/>
          <a:p>
            <a:r>
              <a:rPr lang="en-US" sz="2400" dirty="0" smtClean="0">
                <a:solidFill>
                  <a:srgbClr val="000000"/>
                </a:solidFill>
              </a:rPr>
              <a:t>Tutorial Calendar</a:t>
            </a:r>
            <a:endParaRPr lang="en-US" sz="2400" dirty="0">
              <a:solidFill>
                <a:srgbClr val="000000"/>
              </a:solidFill>
            </a:endParaRPr>
          </a:p>
        </p:txBody>
      </p:sp>
      <p:pic>
        <p:nvPicPr>
          <p:cNvPr id="7" name="Content Placeholder 6" descr="BRFHS 8 day I-E plan.pdf"/>
          <p:cNvPicPr>
            <a:picLocks noGrp="1" noChangeAspect="1"/>
          </p:cNvPicPr>
          <p:nvPr>
            <p:ph idx="1"/>
          </p:nvPr>
        </p:nvPicPr>
        <p:blipFill>
          <a:blip r:embed="rId2">
            <a:extLst>
              <a:ext uri="{28A0092B-C50C-407E-A947-70E740481C1C}">
                <a14:useLocalDpi xmlns:a14="http://schemas.microsoft.com/office/drawing/2010/main" val="0"/>
              </a:ext>
            </a:extLst>
          </a:blip>
          <a:srcRect t="5961" b="5961"/>
          <a:stretch>
            <a:fillRect/>
          </a:stretch>
        </p:blipFill>
        <p:spPr>
          <a:xfrm>
            <a:off x="0" y="279400"/>
            <a:ext cx="9922306" cy="6451600"/>
          </a:xfrm>
        </p:spPr>
      </p:pic>
      <p:sp>
        <p:nvSpPr>
          <p:cNvPr id="4" name="TextBox 3"/>
          <p:cNvSpPr txBox="1"/>
          <p:nvPr/>
        </p:nvSpPr>
        <p:spPr>
          <a:xfrm>
            <a:off x="2397140" y="68040"/>
            <a:ext cx="4329545" cy="523220"/>
          </a:xfrm>
          <a:prstGeom prst="rect">
            <a:avLst/>
          </a:prstGeom>
          <a:solidFill>
            <a:schemeClr val="tx2"/>
          </a:solidFill>
        </p:spPr>
        <p:txBody>
          <a:bodyPr wrap="square" rtlCol="0">
            <a:spAutoFit/>
          </a:bodyPr>
          <a:lstStyle/>
          <a:p>
            <a:pPr algn="ctr"/>
            <a:r>
              <a:rPr lang="en-US" dirty="0" smtClean="0">
                <a:solidFill>
                  <a:srgbClr val="000000"/>
                </a:solidFill>
              </a:rPr>
              <a:t>Wisconsin HS</a:t>
            </a:r>
            <a:endParaRPr lang="en-US" dirty="0">
              <a:solidFill>
                <a:srgbClr val="000000"/>
              </a:solidFill>
            </a:endParaRPr>
          </a:p>
        </p:txBody>
      </p:sp>
    </p:spTree>
    <p:extLst>
      <p:ext uri="{BB962C8B-B14F-4D97-AF65-F5344CB8AC3E}">
        <p14:creationId xmlns:p14="http://schemas.microsoft.com/office/powerpoint/2010/main" val="37659353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IE Period Length and Frequency</a:t>
            </a:r>
          </a:p>
          <a:p>
            <a:r>
              <a:rPr lang="en-US" sz="3200" dirty="0"/>
              <a:t>Departmental and Student Input</a:t>
            </a:r>
          </a:p>
          <a:p>
            <a:r>
              <a:rPr lang="en-US" sz="3200" dirty="0" smtClean="0"/>
              <a:t>Tier 1, Tier 2 and Enrichment</a:t>
            </a:r>
            <a:r>
              <a:rPr lang="en-US" sz="3200" dirty="0"/>
              <a:t> </a:t>
            </a:r>
            <a:r>
              <a:rPr lang="en-US" sz="3200" dirty="0" smtClean="0"/>
              <a:t>Offerings</a:t>
            </a:r>
          </a:p>
          <a:p>
            <a:r>
              <a:rPr lang="en-US" sz="3200" dirty="0" smtClean="0"/>
              <a:t>Registration System</a:t>
            </a:r>
          </a:p>
          <a:p>
            <a:r>
              <a:rPr lang="en-US" sz="3200" dirty="0" smtClean="0"/>
              <a:t>Accountability System</a:t>
            </a:r>
          </a:p>
          <a:p>
            <a:r>
              <a:rPr lang="en-US" sz="3200" dirty="0" smtClean="0"/>
              <a:t>Monitoring and Evaluation</a:t>
            </a:r>
          </a:p>
          <a:p>
            <a:endParaRPr lang="en-US" sz="3200" dirty="0"/>
          </a:p>
        </p:txBody>
      </p:sp>
      <p:sp>
        <p:nvSpPr>
          <p:cNvPr id="3" name="Title 2"/>
          <p:cNvSpPr>
            <a:spLocks noGrp="1"/>
          </p:cNvSpPr>
          <p:nvPr>
            <p:ph type="title"/>
          </p:nvPr>
        </p:nvSpPr>
        <p:spPr/>
        <p:txBody>
          <a:bodyPr/>
          <a:lstStyle/>
          <a:p>
            <a:r>
              <a:rPr lang="en-US" dirty="0" smtClean="0"/>
              <a:t>IE Planning Process</a:t>
            </a:r>
            <a:endParaRPr lang="en-US" dirty="0"/>
          </a:p>
        </p:txBody>
      </p:sp>
    </p:spTree>
    <p:extLst>
      <p:ext uri="{BB962C8B-B14F-4D97-AF65-F5344CB8AC3E}">
        <p14:creationId xmlns:p14="http://schemas.microsoft.com/office/powerpoint/2010/main" val="11966455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Rectangle 3"/>
          <p:cNvSpPr>
            <a:spLocks noGrp="1" noChangeArrowheads="1"/>
          </p:cNvSpPr>
          <p:nvPr>
            <p:ph idx="1"/>
          </p:nvPr>
        </p:nvSpPr>
        <p:spPr>
          <a:xfrm>
            <a:off x="1876425" y="1539875"/>
            <a:ext cx="6281738" cy="4789488"/>
          </a:xfrm>
        </p:spPr>
        <p:txBody>
          <a:bodyPr rtlCol="0">
            <a:normAutofit fontScale="92500"/>
          </a:bodyPr>
          <a:lstStyle/>
          <a:p>
            <a:pPr marL="914400" lvl="2" eaLnBrk="1" fontAlgn="auto" hangingPunct="1">
              <a:spcAft>
                <a:spcPts val="0"/>
              </a:spcAft>
              <a:defRPr/>
            </a:pPr>
            <a:r>
              <a:rPr lang="en-US" sz="2400" b="1" dirty="0" smtClean="0"/>
              <a:t>A period (or periods) of time built into the school master schedule during which no basic core instruction or courses are delivered.</a:t>
            </a:r>
          </a:p>
          <a:p>
            <a:pPr marL="914400" lvl="2" eaLnBrk="1" fontAlgn="auto" hangingPunct="1">
              <a:spcAft>
                <a:spcPts val="0"/>
              </a:spcAft>
              <a:defRPr/>
            </a:pPr>
            <a:r>
              <a:rPr lang="en-US" sz="2400" b="1" dirty="0" smtClean="0"/>
              <a:t>30-90 minutes are devoted to this </a:t>
            </a:r>
            <a:r>
              <a:rPr lang="en-US" sz="2400" b="1" dirty="0" err="1" smtClean="0"/>
              <a:t>period(s</a:t>
            </a:r>
            <a:r>
              <a:rPr lang="en-US" sz="2400" b="1" dirty="0" smtClean="0"/>
              <a:t>) daily.</a:t>
            </a:r>
          </a:p>
          <a:p>
            <a:pPr marL="914400" lvl="2" eaLnBrk="1" fontAlgn="auto" hangingPunct="1">
              <a:spcAft>
                <a:spcPts val="0"/>
              </a:spcAft>
              <a:defRPr/>
            </a:pPr>
            <a:r>
              <a:rPr lang="en-US" sz="2400" b="1" dirty="0" smtClean="0"/>
              <a:t>Tier 2 and sometimes Tier 3 interventions are provided during this time. For students not receiving intervention, enrichment opportunities must be provided. Special education services may be provided as well.</a:t>
            </a:r>
          </a:p>
          <a:p>
            <a:pPr lvl="2" eaLnBrk="1" fontAlgn="auto" hangingPunct="1">
              <a:spcAft>
                <a:spcPts val="0"/>
              </a:spcAft>
              <a:defRPr/>
            </a:pPr>
            <a:endParaRPr lang="en-US" sz="2400" b="1" dirty="0" smtClean="0"/>
          </a:p>
        </p:txBody>
      </p:sp>
      <p:sp>
        <p:nvSpPr>
          <p:cNvPr id="421890" name="Rectangle 2"/>
          <p:cNvSpPr>
            <a:spLocks noGrp="1" noChangeArrowheads="1"/>
          </p:cNvSpPr>
          <p:nvPr>
            <p:ph type="title"/>
          </p:nvPr>
        </p:nvSpPr>
        <p:spPr>
          <a:xfrm>
            <a:off x="505326" y="440325"/>
            <a:ext cx="8359274" cy="803188"/>
          </a:xfrm>
          <a:solidFill>
            <a:schemeClr val="tx2"/>
          </a:solidFill>
        </p:spPr>
        <p:txBody>
          <a:bodyPr/>
          <a:lstStyle/>
          <a:p>
            <a:pPr lvl="1" algn="ctr" eaLnBrk="1" fontAlgn="auto" hangingPunct="1">
              <a:spcAft>
                <a:spcPts val="0"/>
              </a:spcAft>
              <a:defRPr/>
            </a:pPr>
            <a:r>
              <a:rPr lang="en-US" sz="2800" b="1" dirty="0" smtClean="0">
                <a:solidFill>
                  <a:schemeClr val="bg2"/>
                </a:solidFill>
              </a:rPr>
              <a:t/>
            </a:r>
            <a:br>
              <a:rPr lang="en-US" sz="2800" b="1" dirty="0" smtClean="0">
                <a:solidFill>
                  <a:schemeClr val="bg2"/>
                </a:solidFill>
              </a:rPr>
            </a:br>
            <a:r>
              <a:rPr lang="en-US" sz="2800" b="1" dirty="0" smtClean="0">
                <a:solidFill>
                  <a:schemeClr val="bg2"/>
                </a:solidFill>
              </a:rPr>
              <a:t>What is an Intervention/Enrichment Period?</a:t>
            </a:r>
            <a:r>
              <a:rPr lang="en-US" sz="2400" b="1" dirty="0" smtClean="0"/>
              <a:t/>
            </a:r>
            <a:br>
              <a:rPr lang="en-US" sz="2400" b="1" dirty="0" smtClean="0"/>
            </a:b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566738" y="638175"/>
            <a:ext cx="7951787" cy="1143000"/>
          </a:xfrm>
          <a:solidFill>
            <a:schemeClr val="tx2"/>
          </a:solidFill>
        </p:spPr>
        <p:txBody>
          <a:bodyPr>
            <a:normAutofit/>
          </a:bodyPr>
          <a:lstStyle/>
          <a:p>
            <a:pPr algn="ctr" eaLnBrk="1" fontAlgn="auto" hangingPunct="1">
              <a:spcAft>
                <a:spcPts val="0"/>
              </a:spcAft>
              <a:defRPr/>
            </a:pPr>
            <a:r>
              <a:rPr lang="en-US" sz="4000" dirty="0" err="1" smtClean="0">
                <a:solidFill>
                  <a:srgbClr val="423E26"/>
                </a:solidFill>
              </a:rPr>
              <a:t>Wissahickon</a:t>
            </a:r>
            <a:r>
              <a:rPr lang="en-US" sz="4000" dirty="0" smtClean="0">
                <a:solidFill>
                  <a:srgbClr val="423E26"/>
                </a:solidFill>
              </a:rPr>
              <a:t> HS Schedule </a:t>
            </a:r>
            <a:r>
              <a:rPr lang="en-US" sz="4000" dirty="0" err="1" smtClean="0">
                <a:solidFill>
                  <a:srgbClr val="423E26"/>
                </a:solidFill>
              </a:rPr>
              <a:t>Prezi</a:t>
            </a:r>
            <a:endParaRPr lang="en-US" sz="4000" dirty="0" smtClean="0">
              <a:solidFill>
                <a:srgbClr val="423E26"/>
              </a:solidFill>
            </a:endParaRPr>
          </a:p>
        </p:txBody>
      </p:sp>
      <p:sp>
        <p:nvSpPr>
          <p:cNvPr id="49155" name="AutoShape 3">
            <a:hlinkClick r:id="rId3" highlightClick="1"/>
          </p:cNvPr>
          <p:cNvSpPr>
            <a:spLocks noChangeArrowheads="1"/>
          </p:cNvSpPr>
          <p:nvPr/>
        </p:nvSpPr>
        <p:spPr bwMode="auto">
          <a:xfrm>
            <a:off x="3429000" y="2755900"/>
            <a:ext cx="2743200" cy="2057400"/>
          </a:xfrm>
          <a:prstGeom prst="actionButtonForwardNext">
            <a:avLst/>
          </a:prstGeom>
          <a:blipFill dpi="0" rotWithShape="1">
            <a:blip r:embed="rId4"/>
            <a:srcRect/>
            <a:tile tx="0" ty="0" sx="100000" sy="100000" flip="none" algn="tl"/>
          </a:blipFill>
          <a:ln w="9525">
            <a:noFill/>
            <a:miter lim="800000"/>
            <a:headEnd/>
            <a:tailEnd/>
          </a:ln>
        </p:spPr>
        <p:txBody>
          <a:bodyPr wrap="none" anchor="ctr"/>
          <a:lstStyle/>
          <a:p>
            <a:pPr algn="ctr" eaLnBrk="0" hangingPunct="0"/>
            <a:endParaRPr lang="en-US">
              <a:solidFill>
                <a:srgbClr val="DDD9C3"/>
              </a:solidFill>
            </a:endParaRPr>
          </a:p>
        </p:txBody>
      </p:sp>
      <p:sp>
        <p:nvSpPr>
          <p:cNvPr id="2" name="TextBox 1"/>
          <p:cNvSpPr txBox="1"/>
          <p:nvPr/>
        </p:nvSpPr>
        <p:spPr>
          <a:xfrm>
            <a:off x="1531910" y="5185237"/>
            <a:ext cx="6271668" cy="954107"/>
          </a:xfrm>
          <a:prstGeom prst="rect">
            <a:avLst/>
          </a:prstGeom>
          <a:noFill/>
        </p:spPr>
        <p:txBody>
          <a:bodyPr wrap="square" rtlCol="0">
            <a:spAutoFit/>
          </a:bodyPr>
          <a:lstStyle/>
          <a:p>
            <a:r>
              <a:rPr lang="en-US" dirty="0" smtClean="0">
                <a:solidFill>
                  <a:srgbClr val="FFFFFF"/>
                </a:solidFill>
              </a:rPr>
              <a:t>Link to WHS Scheduling Page:</a:t>
            </a:r>
          </a:p>
          <a:p>
            <a:r>
              <a:rPr lang="en-US" dirty="0">
                <a:solidFill>
                  <a:srgbClr val="FFFFFF"/>
                </a:solidFill>
              </a:rPr>
              <a:t>http://</a:t>
            </a:r>
            <a:r>
              <a:rPr lang="en-US" dirty="0" err="1">
                <a:solidFill>
                  <a:srgbClr val="FFFFFF"/>
                </a:solidFill>
              </a:rPr>
              <a:t>www.wsdweb.org</a:t>
            </a:r>
            <a:r>
              <a:rPr lang="en-US" dirty="0">
                <a:solidFill>
                  <a:srgbClr val="FFFFFF"/>
                </a:solidFill>
              </a:rPr>
              <a:t>/</a:t>
            </a:r>
            <a:r>
              <a:rPr lang="en-US" dirty="0" err="1">
                <a:solidFill>
                  <a:srgbClr val="FFFFFF"/>
                </a:solidFill>
              </a:rPr>
              <a:t>page.cfm?p</a:t>
            </a:r>
            <a:r>
              <a:rPr lang="en-US" dirty="0">
                <a:solidFill>
                  <a:srgbClr val="FFFFFF"/>
                </a:solidFill>
              </a:rPr>
              <a:t>=2214</a:t>
            </a:r>
          </a:p>
        </p:txBody>
      </p:sp>
    </p:spTree>
    <p:extLst>
      <p:ext uri="{BB962C8B-B14F-4D97-AF65-F5344CB8AC3E}">
        <p14:creationId xmlns:p14="http://schemas.microsoft.com/office/powerpoint/2010/main" val="1506480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566738" y="638175"/>
            <a:ext cx="7951787" cy="1143000"/>
          </a:xfrm>
          <a:solidFill>
            <a:schemeClr val="tx2"/>
          </a:solidFill>
        </p:spPr>
        <p:txBody>
          <a:bodyPr>
            <a:normAutofit fontScale="90000"/>
          </a:bodyPr>
          <a:lstStyle/>
          <a:p>
            <a:pPr algn="ctr" eaLnBrk="1" fontAlgn="auto" hangingPunct="1">
              <a:spcAft>
                <a:spcPts val="0"/>
              </a:spcAft>
              <a:defRPr/>
            </a:pPr>
            <a:r>
              <a:rPr lang="en-US" sz="4000" dirty="0" err="1" smtClean="0">
                <a:solidFill>
                  <a:srgbClr val="423E26"/>
                </a:solidFill>
              </a:rPr>
              <a:t>Wissahickon</a:t>
            </a:r>
            <a:r>
              <a:rPr lang="en-US" sz="4000" dirty="0" smtClean="0">
                <a:solidFill>
                  <a:srgbClr val="423E26"/>
                </a:solidFill>
              </a:rPr>
              <a:t> HS Schedule and IE Video</a:t>
            </a:r>
          </a:p>
        </p:txBody>
      </p:sp>
      <p:sp>
        <p:nvSpPr>
          <p:cNvPr id="49155" name="AutoShape 3">
            <a:hlinkClick r:id="rId3" action="ppaction://hlinkfile" highlightClick="1"/>
          </p:cNvPr>
          <p:cNvSpPr>
            <a:spLocks noChangeArrowheads="1"/>
          </p:cNvSpPr>
          <p:nvPr/>
        </p:nvSpPr>
        <p:spPr bwMode="auto">
          <a:xfrm>
            <a:off x="3429000" y="2755900"/>
            <a:ext cx="2743200" cy="2057400"/>
          </a:xfrm>
          <a:prstGeom prst="actionButtonForwardNext">
            <a:avLst/>
          </a:prstGeom>
          <a:blipFill dpi="0" rotWithShape="1">
            <a:blip r:embed="rId4"/>
            <a:srcRect/>
            <a:tile tx="0" ty="0" sx="100000" sy="100000" flip="none" algn="tl"/>
          </a:blipFill>
          <a:ln w="9525">
            <a:noFill/>
            <a:miter lim="800000"/>
            <a:headEnd/>
            <a:tailEnd/>
          </a:ln>
        </p:spPr>
        <p:txBody>
          <a:bodyPr wrap="none" anchor="ctr"/>
          <a:lstStyle/>
          <a:p>
            <a:pPr algn="ctr" eaLnBrk="0" hangingPunct="0"/>
            <a:endParaRPr lang="en-US">
              <a:solidFill>
                <a:srgbClr val="DDD9C3"/>
              </a:solidFill>
            </a:endParaRPr>
          </a:p>
        </p:txBody>
      </p:sp>
      <p:sp>
        <p:nvSpPr>
          <p:cNvPr id="2" name="TextBox 1"/>
          <p:cNvSpPr txBox="1"/>
          <p:nvPr/>
        </p:nvSpPr>
        <p:spPr>
          <a:xfrm>
            <a:off x="1531910" y="5185237"/>
            <a:ext cx="6271668" cy="954107"/>
          </a:xfrm>
          <a:prstGeom prst="rect">
            <a:avLst/>
          </a:prstGeom>
          <a:noFill/>
        </p:spPr>
        <p:txBody>
          <a:bodyPr wrap="square" rtlCol="0">
            <a:spAutoFit/>
          </a:bodyPr>
          <a:lstStyle/>
          <a:p>
            <a:r>
              <a:rPr lang="en-US" dirty="0" smtClean="0">
                <a:solidFill>
                  <a:srgbClr val="FFFFFF"/>
                </a:solidFill>
              </a:rPr>
              <a:t>Link to WHS Scheduling Page:</a:t>
            </a:r>
          </a:p>
          <a:p>
            <a:r>
              <a:rPr lang="en-US" dirty="0">
                <a:solidFill>
                  <a:srgbClr val="FFFFFF"/>
                </a:solidFill>
              </a:rPr>
              <a:t>http://</a:t>
            </a:r>
            <a:r>
              <a:rPr lang="en-US" dirty="0" err="1">
                <a:solidFill>
                  <a:srgbClr val="FFFFFF"/>
                </a:solidFill>
              </a:rPr>
              <a:t>www.wsdweb.org</a:t>
            </a:r>
            <a:r>
              <a:rPr lang="en-US" dirty="0">
                <a:solidFill>
                  <a:srgbClr val="FFFFFF"/>
                </a:solidFill>
              </a:rPr>
              <a:t>/</a:t>
            </a:r>
            <a:r>
              <a:rPr lang="en-US" dirty="0" err="1">
                <a:solidFill>
                  <a:srgbClr val="FFFFFF"/>
                </a:solidFill>
              </a:rPr>
              <a:t>page.cfm?p</a:t>
            </a:r>
            <a:r>
              <a:rPr lang="en-US" dirty="0">
                <a:solidFill>
                  <a:srgbClr val="FFFFFF"/>
                </a:solidFill>
              </a:rPr>
              <a:t>=2214</a:t>
            </a:r>
          </a:p>
        </p:txBody>
      </p:sp>
    </p:spTree>
    <p:extLst>
      <p:ext uri="{BB962C8B-B14F-4D97-AF65-F5344CB8AC3E}">
        <p14:creationId xmlns:p14="http://schemas.microsoft.com/office/powerpoint/2010/main" val="13721748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566738" y="638175"/>
            <a:ext cx="7951787" cy="1143000"/>
          </a:xfrm>
          <a:solidFill>
            <a:schemeClr val="tx2"/>
          </a:solidFill>
        </p:spPr>
        <p:txBody>
          <a:bodyPr>
            <a:normAutofit fontScale="90000"/>
          </a:bodyPr>
          <a:lstStyle/>
          <a:p>
            <a:pPr algn="ctr" eaLnBrk="1" fontAlgn="auto" hangingPunct="1">
              <a:spcAft>
                <a:spcPts val="0"/>
              </a:spcAft>
              <a:defRPr/>
            </a:pPr>
            <a:r>
              <a:rPr lang="en-US" sz="4000" dirty="0" err="1" smtClean="0">
                <a:solidFill>
                  <a:srgbClr val="423E26"/>
                </a:solidFill>
              </a:rPr>
              <a:t>Wissahickon</a:t>
            </a:r>
            <a:r>
              <a:rPr lang="en-US" sz="4000" dirty="0" smtClean="0">
                <a:solidFill>
                  <a:srgbClr val="423E26"/>
                </a:solidFill>
              </a:rPr>
              <a:t> HS Schedule </a:t>
            </a:r>
            <a:r>
              <a:rPr lang="en-US" sz="4000" dirty="0" smtClean="0">
                <a:solidFill>
                  <a:srgbClr val="423E26"/>
                </a:solidFill>
              </a:rPr>
              <a:t>Sign-up Windows</a:t>
            </a:r>
            <a:endParaRPr lang="en-US" sz="4000" dirty="0" smtClean="0">
              <a:solidFill>
                <a:srgbClr val="423E26"/>
              </a:solidFill>
            </a:endParaRPr>
          </a:p>
        </p:txBody>
      </p:sp>
      <p:sp>
        <p:nvSpPr>
          <p:cNvPr id="49155" name="AutoShape 3">
            <a:hlinkClick r:id="rId3" action="ppaction://hlinkfile" highlightClick="1"/>
          </p:cNvPr>
          <p:cNvSpPr>
            <a:spLocks noChangeArrowheads="1"/>
          </p:cNvSpPr>
          <p:nvPr/>
        </p:nvSpPr>
        <p:spPr bwMode="auto">
          <a:xfrm>
            <a:off x="3429000" y="2755900"/>
            <a:ext cx="2743200" cy="2057400"/>
          </a:xfrm>
          <a:prstGeom prst="actionButtonForwardNext">
            <a:avLst/>
          </a:prstGeom>
          <a:blipFill dpi="0" rotWithShape="1">
            <a:blip r:embed="rId4"/>
            <a:srcRect/>
            <a:tile tx="0" ty="0" sx="100000" sy="100000" flip="none" algn="tl"/>
          </a:blipFill>
          <a:ln w="9525">
            <a:noFill/>
            <a:miter lim="800000"/>
            <a:headEnd/>
            <a:tailEnd/>
          </a:ln>
        </p:spPr>
        <p:txBody>
          <a:bodyPr wrap="none" anchor="ctr"/>
          <a:lstStyle/>
          <a:p>
            <a:pPr algn="ctr" eaLnBrk="0" hangingPunct="0"/>
            <a:endParaRPr lang="en-US">
              <a:solidFill>
                <a:srgbClr val="DDD9C3"/>
              </a:solidFill>
            </a:endParaRPr>
          </a:p>
        </p:txBody>
      </p:sp>
      <p:sp>
        <p:nvSpPr>
          <p:cNvPr id="2" name="TextBox 1"/>
          <p:cNvSpPr txBox="1"/>
          <p:nvPr/>
        </p:nvSpPr>
        <p:spPr>
          <a:xfrm>
            <a:off x="1531910" y="5185237"/>
            <a:ext cx="6271668" cy="954107"/>
          </a:xfrm>
          <a:prstGeom prst="rect">
            <a:avLst/>
          </a:prstGeom>
          <a:noFill/>
        </p:spPr>
        <p:txBody>
          <a:bodyPr wrap="square" rtlCol="0">
            <a:spAutoFit/>
          </a:bodyPr>
          <a:lstStyle/>
          <a:p>
            <a:r>
              <a:rPr lang="en-US" dirty="0" smtClean="0">
                <a:solidFill>
                  <a:srgbClr val="FFFFFF"/>
                </a:solidFill>
              </a:rPr>
              <a:t>Link to WHS Scheduling Page:</a:t>
            </a:r>
          </a:p>
          <a:p>
            <a:r>
              <a:rPr lang="en-US" dirty="0">
                <a:solidFill>
                  <a:srgbClr val="FFFFFF"/>
                </a:solidFill>
              </a:rPr>
              <a:t>http://</a:t>
            </a:r>
            <a:r>
              <a:rPr lang="en-US" dirty="0" err="1">
                <a:solidFill>
                  <a:srgbClr val="FFFFFF"/>
                </a:solidFill>
              </a:rPr>
              <a:t>www.wsdweb.org</a:t>
            </a:r>
            <a:r>
              <a:rPr lang="en-US" dirty="0">
                <a:solidFill>
                  <a:srgbClr val="FFFFFF"/>
                </a:solidFill>
              </a:rPr>
              <a:t>/</a:t>
            </a:r>
            <a:r>
              <a:rPr lang="en-US" dirty="0" err="1">
                <a:solidFill>
                  <a:srgbClr val="FFFFFF"/>
                </a:solidFill>
              </a:rPr>
              <a:t>page.cfm?p</a:t>
            </a:r>
            <a:r>
              <a:rPr lang="en-US" dirty="0">
                <a:solidFill>
                  <a:srgbClr val="FFFFFF"/>
                </a:solidFill>
              </a:rPr>
              <a:t>=2214</a:t>
            </a:r>
          </a:p>
        </p:txBody>
      </p:sp>
    </p:spTree>
    <p:extLst>
      <p:ext uri="{BB962C8B-B14F-4D97-AF65-F5344CB8AC3E}">
        <p14:creationId xmlns:p14="http://schemas.microsoft.com/office/powerpoint/2010/main" val="1818892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566738" y="638175"/>
            <a:ext cx="7951787" cy="1143000"/>
          </a:xfrm>
          <a:solidFill>
            <a:schemeClr val="tx2"/>
          </a:solidFill>
        </p:spPr>
        <p:txBody>
          <a:bodyPr>
            <a:normAutofit/>
          </a:bodyPr>
          <a:lstStyle/>
          <a:p>
            <a:pPr algn="ctr" eaLnBrk="1" fontAlgn="auto" hangingPunct="1">
              <a:spcAft>
                <a:spcPts val="0"/>
              </a:spcAft>
              <a:defRPr/>
            </a:pPr>
            <a:r>
              <a:rPr lang="en-US" sz="4000" dirty="0" err="1" smtClean="0">
                <a:solidFill>
                  <a:srgbClr val="423E26"/>
                </a:solidFill>
              </a:rPr>
              <a:t>Wissahickon</a:t>
            </a:r>
            <a:r>
              <a:rPr lang="en-US" sz="4000" dirty="0" smtClean="0">
                <a:solidFill>
                  <a:srgbClr val="423E26"/>
                </a:solidFill>
              </a:rPr>
              <a:t> HS </a:t>
            </a:r>
            <a:r>
              <a:rPr lang="en-US" sz="4000" dirty="0" smtClean="0">
                <a:solidFill>
                  <a:srgbClr val="423E26"/>
                </a:solidFill>
              </a:rPr>
              <a:t>IE Course Listing</a:t>
            </a:r>
            <a:endParaRPr lang="en-US" sz="4000" dirty="0" smtClean="0">
              <a:solidFill>
                <a:srgbClr val="423E26"/>
              </a:solidFill>
            </a:endParaRPr>
          </a:p>
        </p:txBody>
      </p:sp>
      <p:sp>
        <p:nvSpPr>
          <p:cNvPr id="49155" name="AutoShape 3">
            <a:hlinkClick r:id="rId3" action="ppaction://hlinkfile" highlightClick="1"/>
          </p:cNvPr>
          <p:cNvSpPr>
            <a:spLocks noChangeArrowheads="1"/>
          </p:cNvSpPr>
          <p:nvPr/>
        </p:nvSpPr>
        <p:spPr bwMode="auto">
          <a:xfrm>
            <a:off x="3429000" y="2755900"/>
            <a:ext cx="2743200" cy="2057400"/>
          </a:xfrm>
          <a:prstGeom prst="actionButtonForwardNext">
            <a:avLst/>
          </a:prstGeom>
          <a:blipFill dpi="0" rotWithShape="1">
            <a:blip r:embed="rId4"/>
            <a:srcRect/>
            <a:tile tx="0" ty="0" sx="100000" sy="100000" flip="none" algn="tl"/>
          </a:blipFill>
          <a:ln w="9525">
            <a:noFill/>
            <a:miter lim="800000"/>
            <a:headEnd/>
            <a:tailEnd/>
          </a:ln>
        </p:spPr>
        <p:txBody>
          <a:bodyPr wrap="none" anchor="ctr"/>
          <a:lstStyle/>
          <a:p>
            <a:pPr algn="ctr" eaLnBrk="0" hangingPunct="0"/>
            <a:endParaRPr lang="en-US">
              <a:solidFill>
                <a:srgbClr val="DDD9C3"/>
              </a:solidFill>
            </a:endParaRPr>
          </a:p>
        </p:txBody>
      </p:sp>
      <p:sp>
        <p:nvSpPr>
          <p:cNvPr id="2" name="TextBox 1"/>
          <p:cNvSpPr txBox="1"/>
          <p:nvPr/>
        </p:nvSpPr>
        <p:spPr>
          <a:xfrm>
            <a:off x="1531910" y="5185237"/>
            <a:ext cx="6271668" cy="954107"/>
          </a:xfrm>
          <a:prstGeom prst="rect">
            <a:avLst/>
          </a:prstGeom>
          <a:noFill/>
        </p:spPr>
        <p:txBody>
          <a:bodyPr wrap="square" rtlCol="0">
            <a:spAutoFit/>
          </a:bodyPr>
          <a:lstStyle/>
          <a:p>
            <a:r>
              <a:rPr lang="en-US" dirty="0" smtClean="0">
                <a:solidFill>
                  <a:srgbClr val="FFFFFF"/>
                </a:solidFill>
              </a:rPr>
              <a:t>Link to WHS Scheduling Page:</a:t>
            </a:r>
          </a:p>
          <a:p>
            <a:r>
              <a:rPr lang="en-US" dirty="0">
                <a:solidFill>
                  <a:srgbClr val="FFFFFF"/>
                </a:solidFill>
              </a:rPr>
              <a:t>http://</a:t>
            </a:r>
            <a:r>
              <a:rPr lang="en-US" dirty="0" err="1">
                <a:solidFill>
                  <a:srgbClr val="FFFFFF"/>
                </a:solidFill>
              </a:rPr>
              <a:t>www.wsdweb.org</a:t>
            </a:r>
            <a:r>
              <a:rPr lang="en-US" dirty="0">
                <a:solidFill>
                  <a:srgbClr val="FFFFFF"/>
                </a:solidFill>
              </a:rPr>
              <a:t>/</a:t>
            </a:r>
            <a:r>
              <a:rPr lang="en-US" dirty="0" err="1">
                <a:solidFill>
                  <a:srgbClr val="FFFFFF"/>
                </a:solidFill>
              </a:rPr>
              <a:t>page.cfm?p</a:t>
            </a:r>
            <a:r>
              <a:rPr lang="en-US" dirty="0">
                <a:solidFill>
                  <a:srgbClr val="FFFFFF"/>
                </a:solidFill>
              </a:rPr>
              <a:t>=2214</a:t>
            </a:r>
          </a:p>
        </p:txBody>
      </p:sp>
    </p:spTree>
    <p:extLst>
      <p:ext uri="{BB962C8B-B14F-4D97-AF65-F5344CB8AC3E}">
        <p14:creationId xmlns:p14="http://schemas.microsoft.com/office/powerpoint/2010/main" val="30324858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IE Period Length and Frequency</a:t>
            </a:r>
          </a:p>
          <a:p>
            <a:r>
              <a:rPr lang="en-US" sz="3200" dirty="0"/>
              <a:t>Departmental and Student Input</a:t>
            </a:r>
          </a:p>
          <a:p>
            <a:r>
              <a:rPr lang="en-US" sz="3200" dirty="0" smtClean="0"/>
              <a:t>Tier 1, Tier 2 and Enrichment</a:t>
            </a:r>
            <a:r>
              <a:rPr lang="en-US" sz="3200" dirty="0"/>
              <a:t> </a:t>
            </a:r>
            <a:r>
              <a:rPr lang="en-US" sz="3200" dirty="0" smtClean="0"/>
              <a:t>Offerings</a:t>
            </a:r>
          </a:p>
          <a:p>
            <a:r>
              <a:rPr lang="en-US" sz="3200" dirty="0" smtClean="0"/>
              <a:t>Registration System</a:t>
            </a:r>
          </a:p>
          <a:p>
            <a:r>
              <a:rPr lang="en-US" sz="3200" dirty="0" smtClean="0"/>
              <a:t>Accountability System</a:t>
            </a:r>
          </a:p>
          <a:p>
            <a:r>
              <a:rPr lang="en-US" sz="3200" dirty="0" smtClean="0"/>
              <a:t>Monitoring and Evaluation</a:t>
            </a:r>
          </a:p>
          <a:p>
            <a:endParaRPr lang="en-US" sz="3200" dirty="0"/>
          </a:p>
        </p:txBody>
      </p:sp>
      <p:sp>
        <p:nvSpPr>
          <p:cNvPr id="3" name="Title 2"/>
          <p:cNvSpPr>
            <a:spLocks noGrp="1"/>
          </p:cNvSpPr>
          <p:nvPr>
            <p:ph type="title"/>
          </p:nvPr>
        </p:nvSpPr>
        <p:spPr/>
        <p:txBody>
          <a:bodyPr/>
          <a:lstStyle/>
          <a:p>
            <a:r>
              <a:rPr lang="en-US" dirty="0" smtClean="0"/>
              <a:t>IE Planning Process</a:t>
            </a:r>
            <a:endParaRPr lang="en-US" dirty="0"/>
          </a:p>
        </p:txBody>
      </p:sp>
    </p:spTree>
    <p:extLst>
      <p:ext uri="{BB962C8B-B14F-4D97-AF65-F5344CB8AC3E}">
        <p14:creationId xmlns:p14="http://schemas.microsoft.com/office/powerpoint/2010/main" val="9054075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352550"/>
            <a:ext cx="8636000" cy="5340350"/>
          </a:xfrm>
        </p:spPr>
        <p:txBody>
          <a:bodyPr>
            <a:noAutofit/>
          </a:bodyPr>
          <a:lstStyle/>
          <a:p>
            <a:pPr>
              <a:buFont typeface="Monotype Sorts" pitchFamily="2" charset="2"/>
              <a:buChar char="n"/>
              <a:defRPr/>
            </a:pPr>
            <a:r>
              <a:rPr lang="en-US" sz="2000" dirty="0" smtClean="0">
                <a:ea typeface="+mn-ea"/>
                <a:cs typeface="+mn-cs"/>
              </a:rPr>
              <a:t>Scheduling the Intervention/Enrichment period is easy compared to organizing  and preparing for instruction within it.</a:t>
            </a:r>
          </a:p>
          <a:p>
            <a:pPr>
              <a:buFont typeface="Monotype Sorts" pitchFamily="2" charset="2"/>
              <a:buChar char="n"/>
              <a:defRPr/>
            </a:pPr>
            <a:r>
              <a:rPr lang="en-US" sz="2000" dirty="0" smtClean="0">
                <a:ea typeface="+mn-ea"/>
                <a:cs typeface="+mn-cs"/>
              </a:rPr>
              <a:t>All students and staff must be productively engaged during the period.</a:t>
            </a:r>
          </a:p>
          <a:p>
            <a:pPr>
              <a:buFont typeface="Monotype Sorts" pitchFamily="2" charset="2"/>
              <a:buChar char="n"/>
              <a:defRPr/>
            </a:pPr>
            <a:r>
              <a:rPr lang="en-US" sz="2000" dirty="0" smtClean="0">
                <a:ea typeface="+mn-ea"/>
                <a:cs typeface="+mn-cs"/>
              </a:rPr>
              <a:t>A decision must be made as to what role students’ choice plays in the I/E period.</a:t>
            </a:r>
          </a:p>
          <a:p>
            <a:pPr>
              <a:buFont typeface="Monotype Sorts" pitchFamily="2" charset="2"/>
              <a:buChar char="n"/>
              <a:defRPr/>
            </a:pPr>
            <a:r>
              <a:rPr lang="en-US" sz="2000" dirty="0" smtClean="0">
                <a:ea typeface="+mn-ea"/>
                <a:cs typeface="+mn-cs"/>
              </a:rPr>
              <a:t>A computer management program with capability of tracking students’ I/E choice/assignment and attendance is necessary.</a:t>
            </a:r>
          </a:p>
          <a:p>
            <a:pPr>
              <a:buFont typeface="Monotype Sorts" pitchFamily="2" charset="2"/>
              <a:buChar char="n"/>
              <a:defRPr/>
            </a:pPr>
            <a:r>
              <a:rPr lang="en-US" sz="2000" dirty="0" smtClean="0">
                <a:ea typeface="+mn-ea"/>
                <a:cs typeface="+mn-cs"/>
              </a:rPr>
              <a:t>Clear, consistent, and involved leadership is required to ensure that assessment, data analysis, </a:t>
            </a:r>
            <a:r>
              <a:rPr lang="en-US" sz="2000" dirty="0" err="1" smtClean="0">
                <a:ea typeface="+mn-ea"/>
                <a:cs typeface="+mn-cs"/>
              </a:rPr>
              <a:t>tiering</a:t>
            </a:r>
            <a:r>
              <a:rPr lang="en-US" sz="2000" dirty="0" smtClean="0">
                <a:ea typeface="+mn-ea"/>
                <a:cs typeface="+mn-cs"/>
              </a:rPr>
              <a:t>, planning intervention and enrichment instruction, and progress monitoring all are carried through.</a:t>
            </a:r>
          </a:p>
          <a:p>
            <a:pPr>
              <a:buFont typeface="Monotype Sorts" pitchFamily="2" charset="2"/>
              <a:buChar char="n"/>
              <a:defRPr/>
            </a:pPr>
            <a:r>
              <a:rPr lang="en-US" sz="2000" dirty="0" smtClean="0">
                <a:ea typeface="+mn-ea"/>
                <a:cs typeface="+mn-cs"/>
              </a:rPr>
              <a:t>Time must be allocated for planning for groupings and instructional activities.</a:t>
            </a:r>
          </a:p>
          <a:p>
            <a:pPr>
              <a:buFont typeface="Monotype Sorts" pitchFamily="2" charset="2"/>
              <a:buNone/>
              <a:defRPr/>
            </a:pPr>
            <a:endParaRPr lang="en-US" sz="1800" dirty="0" smtClean="0">
              <a:ea typeface="+mn-ea"/>
              <a:cs typeface="+mn-cs"/>
            </a:endParaRPr>
          </a:p>
          <a:p>
            <a:pPr>
              <a:buFont typeface="Monotype Sorts" pitchFamily="2" charset="2"/>
              <a:buChar char="n"/>
              <a:defRPr/>
            </a:pPr>
            <a:endParaRPr lang="en-US" sz="1800" dirty="0">
              <a:ea typeface="+mn-ea"/>
              <a:cs typeface="+mn-cs"/>
            </a:endParaRPr>
          </a:p>
        </p:txBody>
      </p:sp>
      <p:sp>
        <p:nvSpPr>
          <p:cNvPr id="192514" name="Title 1"/>
          <p:cNvSpPr>
            <a:spLocks noGrp="1"/>
          </p:cNvSpPr>
          <p:nvPr>
            <p:ph type="title"/>
          </p:nvPr>
        </p:nvSpPr>
        <p:spPr>
          <a:xfrm>
            <a:off x="368300" y="0"/>
            <a:ext cx="8229600" cy="1143000"/>
          </a:xfrm>
        </p:spPr>
        <p:txBody>
          <a:bodyPr/>
          <a:lstStyle/>
          <a:p>
            <a:r>
              <a:rPr lang="en-US" sz="4000" dirty="0" smtClean="0">
                <a:ea typeface="ＭＳ Ｐゴシック" charset="-128"/>
                <a:cs typeface="ＭＳ Ｐゴシック" charset="-128"/>
              </a:rPr>
              <a:t>Key Factors: Secondary I/E and RTI</a:t>
            </a:r>
          </a:p>
        </p:txBody>
      </p:sp>
    </p:spTree>
    <p:extLst>
      <p:ext uri="{BB962C8B-B14F-4D97-AF65-F5344CB8AC3E}">
        <p14:creationId xmlns:p14="http://schemas.microsoft.com/office/powerpoint/2010/main" val="826004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622300"/>
            <a:ext cx="8737600" cy="6235700"/>
          </a:xfrm>
        </p:spPr>
        <p:txBody>
          <a:bodyPr>
            <a:noAutofit/>
          </a:bodyPr>
          <a:lstStyle/>
          <a:p>
            <a:pPr>
              <a:buFont typeface="Monotype Sorts" pitchFamily="2" charset="2"/>
              <a:buChar char="n"/>
              <a:defRPr/>
            </a:pPr>
            <a:r>
              <a:rPr lang="en-US" sz="1800" dirty="0" smtClean="0"/>
              <a:t>A Response to Intervention (RTI) type tier structure based upon clearly defined assessments is necessary to allocate students to Tier 2 and 3 interventions.</a:t>
            </a:r>
          </a:p>
          <a:p>
            <a:pPr>
              <a:buFont typeface="Monotype Sorts" pitchFamily="2" charset="2"/>
              <a:buChar char="n"/>
              <a:defRPr/>
            </a:pPr>
            <a:r>
              <a:rPr lang="en-US" sz="1800" dirty="0" smtClean="0"/>
              <a:t>Providing extra help during the I/E period on an as needed basis may be a more practical way of  delivering Tier 1 interventions than an expectation of differentiation within regular class time.</a:t>
            </a:r>
          </a:p>
          <a:p>
            <a:pPr>
              <a:buFont typeface="Monotype Sorts" pitchFamily="2" charset="2"/>
              <a:buChar char="n"/>
              <a:defRPr/>
            </a:pPr>
            <a:r>
              <a:rPr lang="en-US" sz="1800" dirty="0" smtClean="0">
                <a:ea typeface="+mn-ea"/>
                <a:cs typeface="+mn-cs"/>
              </a:rPr>
              <a:t>It is recommended that specific programs for Tier 2 and Tier 3 interventions be adopted rather than having teachers design their own.</a:t>
            </a:r>
          </a:p>
          <a:p>
            <a:pPr>
              <a:buFont typeface="Monotype Sorts" pitchFamily="2" charset="2"/>
              <a:buChar char="n"/>
              <a:defRPr/>
            </a:pPr>
            <a:r>
              <a:rPr lang="en-US" sz="1800" dirty="0" smtClean="0">
                <a:ea typeface="+mn-ea"/>
                <a:cs typeface="+mn-cs"/>
              </a:rPr>
              <a:t>If Tier 3 students are to receive both Tier 2 and Tier 3 interventions, Tier 2 is provided during the I/E period and Tier 3 most likely replaces a class in the regular schedule. </a:t>
            </a:r>
          </a:p>
          <a:p>
            <a:pPr>
              <a:buFont typeface="Monotype Sorts" pitchFamily="2" charset="2"/>
              <a:buChar char="n"/>
              <a:defRPr/>
            </a:pPr>
            <a:r>
              <a:rPr lang="en-US" sz="1800" dirty="0" smtClean="0">
                <a:ea typeface="+mn-ea"/>
                <a:cs typeface="+mn-cs"/>
              </a:rPr>
              <a:t>A decision must be made as to whether or not special services (i.e. special education or ESOL) will be “the” intervention for some qualifying students during the I/E time or will they be served at a different time by those professionals.</a:t>
            </a:r>
          </a:p>
          <a:p>
            <a:pPr>
              <a:buFont typeface="Monotype Sorts" pitchFamily="2" charset="2"/>
              <a:buChar char="n"/>
              <a:defRPr/>
            </a:pPr>
            <a:r>
              <a:rPr lang="en-US" sz="1800" dirty="0" smtClean="0">
                <a:ea typeface="+mn-ea"/>
                <a:cs typeface="+mn-cs"/>
              </a:rPr>
              <a:t>While some school-wide, grade level, or team activities (assemblies, pep rallies, school pictures, guidance meetings, course registration, seminars, etc.), may usurp some meetings of this period, the primary purpose is for Intervention/Enrichment.</a:t>
            </a:r>
          </a:p>
          <a:p>
            <a:pPr>
              <a:buFont typeface="Monotype Sorts" pitchFamily="2" charset="2"/>
              <a:buChar char="n"/>
              <a:defRPr/>
            </a:pPr>
            <a:endParaRPr lang="en-US" sz="1800" dirty="0">
              <a:ea typeface="+mn-ea"/>
              <a:cs typeface="+mn-cs"/>
            </a:endParaRPr>
          </a:p>
        </p:txBody>
      </p:sp>
      <p:sp>
        <p:nvSpPr>
          <p:cNvPr id="194562" name="Title 1"/>
          <p:cNvSpPr>
            <a:spLocks noGrp="1"/>
          </p:cNvSpPr>
          <p:nvPr>
            <p:ph type="title"/>
          </p:nvPr>
        </p:nvSpPr>
        <p:spPr>
          <a:xfrm>
            <a:off x="292100" y="63500"/>
            <a:ext cx="8610600" cy="533400"/>
          </a:xfrm>
        </p:spPr>
        <p:txBody>
          <a:bodyPr/>
          <a:lstStyle/>
          <a:p>
            <a:r>
              <a:rPr lang="en-US" sz="3200" dirty="0" smtClean="0">
                <a:ea typeface="ＭＳ Ｐゴシック" charset="-128"/>
                <a:cs typeface="ＭＳ Ｐゴシック" charset="-128"/>
              </a:rPr>
              <a:t>Key Factors:  Secondary I/E and RTI </a:t>
            </a:r>
            <a:r>
              <a:rPr lang="en-US" sz="3200" dirty="0" err="1" smtClean="0">
                <a:ea typeface="ＭＳ Ｐゴシック" charset="-128"/>
                <a:cs typeface="ＭＳ Ｐゴシック" charset="-128"/>
              </a:rPr>
              <a:t>con’t</a:t>
            </a:r>
            <a:r>
              <a:rPr lang="en-US" sz="3200" dirty="0" smtClean="0">
                <a:ea typeface="ＭＳ Ｐゴシック" charset="-128"/>
                <a:cs typeface="ＭＳ Ｐゴシック" charset="-128"/>
              </a:rPr>
              <a:t>.</a:t>
            </a:r>
          </a:p>
        </p:txBody>
      </p:sp>
    </p:spTree>
    <p:extLst>
      <p:ext uri="{BB962C8B-B14F-4D97-AF65-F5344CB8AC3E}">
        <p14:creationId xmlns:p14="http://schemas.microsoft.com/office/powerpoint/2010/main" val="25369405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hlinkClick r:id="rId3"/>
          </p:cNvPr>
          <p:cNvPicPr>
            <a:picLocks noChangeAspect="1" noChangeArrowheads="1"/>
          </p:cNvPicPr>
          <p:nvPr/>
        </p:nvPicPr>
        <p:blipFill>
          <a:blip r:embed="rId4"/>
          <a:srcRect/>
          <a:stretch>
            <a:fillRect/>
          </a:stretch>
        </p:blipFill>
        <p:spPr bwMode="auto">
          <a:xfrm>
            <a:off x="171450" y="831850"/>
            <a:ext cx="8820150" cy="5969000"/>
          </a:xfrm>
          <a:prstGeom prst="rect">
            <a:avLst/>
          </a:prstGeom>
          <a:noFill/>
          <a:ln w="9525">
            <a:noFill/>
            <a:miter lim="800000"/>
            <a:headEnd/>
            <a:tailEnd/>
          </a:ln>
        </p:spPr>
      </p:pic>
      <p:sp>
        <p:nvSpPr>
          <p:cNvPr id="48131" name="TextBox 4">
            <a:hlinkClick r:id="rId3"/>
          </p:cNvPr>
          <p:cNvSpPr txBox="1">
            <a:spLocks noChangeArrowheads="1"/>
          </p:cNvSpPr>
          <p:nvPr/>
        </p:nvSpPr>
        <p:spPr bwMode="auto">
          <a:xfrm>
            <a:off x="1104900" y="247650"/>
            <a:ext cx="7200900" cy="523875"/>
          </a:xfrm>
          <a:prstGeom prst="rect">
            <a:avLst/>
          </a:prstGeom>
          <a:noFill/>
          <a:ln w="9525">
            <a:noFill/>
            <a:miter lim="800000"/>
            <a:headEnd/>
            <a:tailEnd/>
          </a:ln>
        </p:spPr>
        <p:txBody>
          <a:bodyPr>
            <a:spAutoFit/>
          </a:bodyPr>
          <a:lstStyle/>
          <a:p>
            <a:pPr algn="ctr"/>
            <a:r>
              <a:rPr lang="en-US">
                <a:solidFill>
                  <a:srgbClr val="DDD9C3"/>
                </a:solidFill>
              </a:rPr>
              <a:t>www.schoolschedulingassociates.com</a:t>
            </a:r>
          </a:p>
        </p:txBody>
      </p:sp>
    </p:spTree>
    <p:extLst>
      <p:ext uri="{BB962C8B-B14F-4D97-AF65-F5344CB8AC3E}">
        <p14:creationId xmlns:p14="http://schemas.microsoft.com/office/powerpoint/2010/main" val="41923474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19075" y="233363"/>
            <a:ext cx="7553325" cy="1379537"/>
          </a:xfrm>
        </p:spPr>
        <p:txBody>
          <a:bodyPr/>
          <a:lstStyle/>
          <a:p>
            <a:pPr eaLnBrk="1" fontAlgn="auto" hangingPunct="1">
              <a:spcAft>
                <a:spcPts val="0"/>
              </a:spcAft>
              <a:defRPr/>
            </a:pPr>
            <a:r>
              <a:rPr lang="en-US" dirty="0" smtClean="0"/>
              <a:t>Middle School Intervention/Enrichment Samples</a:t>
            </a:r>
          </a:p>
        </p:txBody>
      </p:sp>
      <p:sp>
        <p:nvSpPr>
          <p:cNvPr id="36867" name="AutoShape 3">
            <a:hlinkClick r:id="rId3" action="ppaction://hlinkfile" highlightClick="1"/>
          </p:cNvPr>
          <p:cNvSpPr>
            <a:spLocks noChangeArrowheads="1"/>
          </p:cNvSpPr>
          <p:nvPr/>
        </p:nvSpPr>
        <p:spPr bwMode="auto">
          <a:xfrm>
            <a:off x="3441700" y="2755900"/>
            <a:ext cx="2743200" cy="2057400"/>
          </a:xfrm>
          <a:prstGeom prst="actionButtonForwardNext">
            <a:avLst/>
          </a:prstGeom>
          <a:blipFill dpi="0" rotWithShape="1">
            <a:blip r:embed="rId4"/>
            <a:srcRect/>
            <a:tile tx="0" ty="0" sx="100000" sy="100000" flip="none" algn="tl"/>
          </a:blipFill>
          <a:ln w="9525">
            <a:noFill/>
            <a:miter lim="800000"/>
            <a:headEnd/>
            <a:tailEnd/>
          </a:ln>
        </p:spPr>
        <p:txBody>
          <a:bodyPr wrap="none" anchor="ctr"/>
          <a:lstStyle/>
          <a:p>
            <a:pPr algn="ctr" eaLnBrk="0" hangingPunct="0"/>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bwMode="auto">
          <a:xfrm>
            <a:off x="0" y="187325"/>
            <a:ext cx="7848600" cy="803275"/>
          </a:xfrm>
          <a:noFill/>
        </p:spPr>
        <p:txBody>
          <a:bodyPr wrap="square" numCol="1" anchorCtr="0" compatLnSpc="1">
            <a:prstTxWarp prst="textNoShape">
              <a:avLst/>
            </a:prstTxWarp>
          </a:bodyPr>
          <a:lstStyle/>
          <a:p>
            <a:r>
              <a:rPr lang="en-US" sz="4800" cap="none" dirty="0" smtClean="0">
                <a:solidFill>
                  <a:schemeClr val="tx2"/>
                </a:solidFill>
                <a:latin typeface="Century" pitchFamily="18" charset="0"/>
              </a:rPr>
              <a:t>Caveat emptor!</a:t>
            </a:r>
          </a:p>
        </p:txBody>
      </p:sp>
      <p:sp>
        <p:nvSpPr>
          <p:cNvPr id="52227" name="Rectangle 3"/>
          <p:cNvSpPr>
            <a:spLocks noGrp="1" noChangeArrowheads="1"/>
          </p:cNvSpPr>
          <p:nvPr>
            <p:ph idx="4294967295"/>
          </p:nvPr>
        </p:nvSpPr>
        <p:spPr>
          <a:xfrm>
            <a:off x="901700" y="1190625"/>
            <a:ext cx="7810500" cy="4003675"/>
          </a:xfrm>
        </p:spPr>
        <p:txBody>
          <a:bodyPr/>
          <a:lstStyle/>
          <a:p>
            <a:pPr marL="0" algn="ctr">
              <a:buFont typeface="Monotype Sorts"/>
              <a:buNone/>
            </a:pPr>
            <a:r>
              <a:rPr lang="en-US" sz="3200" dirty="0" smtClean="0">
                <a:solidFill>
                  <a:schemeClr val="tx2"/>
                </a:solidFill>
              </a:rPr>
              <a:t>The greatest challenge of the Intervention/Enrichment period is not the provision of interventions; that’s fairly straightforward. The success of the period </a:t>
            </a:r>
            <a:r>
              <a:rPr lang="en-US" sz="3200" dirty="0" smtClean="0">
                <a:solidFill>
                  <a:schemeClr val="tx2"/>
                </a:solidFill>
              </a:rPr>
              <a:t>mostly </a:t>
            </a:r>
            <a:r>
              <a:rPr lang="en-US" sz="3200" dirty="0" smtClean="0">
                <a:solidFill>
                  <a:schemeClr val="tx2"/>
                </a:solidFill>
              </a:rPr>
              <a:t>hinges on the quality of the enrichment program provided. Is it simply busywork created on the fly to keep these students busy, or is it a well-thought-out program designed to </a:t>
            </a:r>
            <a:r>
              <a:rPr lang="en-US" sz="3200" dirty="0" smtClean="0">
                <a:solidFill>
                  <a:schemeClr val="tx2"/>
                </a:solidFill>
              </a:rPr>
              <a:t>challenge </a:t>
            </a:r>
            <a:r>
              <a:rPr lang="en-US" sz="3200" dirty="0" smtClean="0">
                <a:solidFill>
                  <a:schemeClr val="tx2"/>
                </a:solidFill>
              </a:rPr>
              <a:t>enrichment students to achieve higher academic levels?</a:t>
            </a:r>
            <a:endParaRPr lang="en-US" sz="3200" dirty="0" smtClean="0">
              <a:solidFill>
                <a:schemeClr val="tx2"/>
              </a:solidFill>
            </a:endParaRPr>
          </a:p>
        </p:txBody>
      </p:sp>
    </p:spTree>
    <p:extLst>
      <p:ext uri="{BB962C8B-B14F-4D97-AF65-F5344CB8AC3E}">
        <p14:creationId xmlns:p14="http://schemas.microsoft.com/office/powerpoint/2010/main" val="3085617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309688" y="1379538"/>
            <a:ext cx="7186612" cy="5326062"/>
          </a:xfrm>
        </p:spPr>
        <p:txBody>
          <a:bodyPr>
            <a:noAutofit/>
          </a:bodyPr>
          <a:lstStyle/>
          <a:p>
            <a:pPr>
              <a:defRPr/>
            </a:pPr>
            <a:r>
              <a:rPr lang="en-US" sz="2400" dirty="0" smtClean="0"/>
              <a:t>Tier 1: About 80% of students learn basic curriculum through typical instruction </a:t>
            </a:r>
            <a:r>
              <a:rPr lang="en-US" sz="2400" dirty="0" err="1" smtClean="0"/>
              <a:t>w</a:t>
            </a:r>
            <a:r>
              <a:rPr lang="en-US" sz="2400" dirty="0" smtClean="0"/>
              <a:t>/differentiation.</a:t>
            </a:r>
          </a:p>
          <a:p>
            <a:pPr>
              <a:defRPr/>
            </a:pPr>
            <a:r>
              <a:rPr lang="en-US" sz="2400" dirty="0" smtClean="0"/>
              <a:t>Tier 2: About 15-20% of students need regular intervention; generally this is provided by special service providers or classroom teachers during the I/E period.</a:t>
            </a:r>
          </a:p>
          <a:p>
            <a:pPr>
              <a:defRPr/>
            </a:pPr>
            <a:r>
              <a:rPr lang="en-US" sz="2400" dirty="0" smtClean="0"/>
              <a:t>Tier 3: About 2-5% of students need long-term and intensive intervention; faithful implementation of RTI requires that this intervention be in addition to the Tier 2 intervention, though in some schools it replaces the Tier 2 intervention.</a:t>
            </a:r>
            <a:endParaRPr lang="en-US" sz="2400" dirty="0"/>
          </a:p>
        </p:txBody>
      </p:sp>
      <p:sp>
        <p:nvSpPr>
          <p:cNvPr id="6" name="Title 5"/>
          <p:cNvSpPr>
            <a:spLocks noGrp="1"/>
          </p:cNvSpPr>
          <p:nvPr>
            <p:ph type="title"/>
          </p:nvPr>
        </p:nvSpPr>
        <p:spPr/>
        <p:txBody>
          <a:bodyPr/>
          <a:lstStyle/>
          <a:p>
            <a:pPr>
              <a:defRPr/>
            </a:pPr>
            <a:r>
              <a:rPr lang="en-US" dirty="0" smtClean="0"/>
              <a:t>RTI  Student Tiers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a:xfrm>
            <a:off x="368300" y="0"/>
            <a:ext cx="8229600" cy="1143000"/>
          </a:xfrm>
        </p:spPr>
        <p:txBody>
          <a:bodyPr/>
          <a:lstStyle/>
          <a:p>
            <a:r>
              <a:rPr lang="en-US" sz="4000" dirty="0" smtClean="0">
                <a:ea typeface="ＭＳ Ｐゴシック" charset="-128"/>
                <a:cs typeface="ＭＳ Ｐゴシック" charset="-128"/>
              </a:rPr>
              <a:t>Key Factors: Secondary I/E and RTI</a:t>
            </a:r>
          </a:p>
        </p:txBody>
      </p:sp>
      <p:sp>
        <p:nvSpPr>
          <p:cNvPr id="3" name="Content Placeholder 2"/>
          <p:cNvSpPr>
            <a:spLocks noGrp="1"/>
          </p:cNvSpPr>
          <p:nvPr>
            <p:ph idx="1"/>
          </p:nvPr>
        </p:nvSpPr>
        <p:spPr>
          <a:xfrm>
            <a:off x="203200" y="1352550"/>
            <a:ext cx="8636000" cy="5340350"/>
          </a:xfrm>
        </p:spPr>
        <p:txBody>
          <a:bodyPr>
            <a:noAutofit/>
          </a:bodyPr>
          <a:lstStyle/>
          <a:p>
            <a:pPr>
              <a:buFont typeface="Monotype Sorts" pitchFamily="2" charset="2"/>
              <a:buChar char="n"/>
              <a:defRPr/>
            </a:pPr>
            <a:r>
              <a:rPr lang="en-US" sz="2000" dirty="0" smtClean="0">
                <a:ea typeface="+mn-ea"/>
                <a:cs typeface="+mn-cs"/>
              </a:rPr>
              <a:t>Scheduling the Intervention/Enrichment period is easy compared to organizing  and preparing for instruction within it.</a:t>
            </a:r>
          </a:p>
          <a:p>
            <a:pPr>
              <a:buFont typeface="Monotype Sorts" pitchFamily="2" charset="2"/>
              <a:buChar char="n"/>
              <a:defRPr/>
            </a:pPr>
            <a:r>
              <a:rPr lang="en-US" sz="2000" dirty="0" smtClean="0">
                <a:ea typeface="+mn-ea"/>
                <a:cs typeface="+mn-cs"/>
              </a:rPr>
              <a:t>All students and staff must be productively engaged during the period.</a:t>
            </a:r>
          </a:p>
          <a:p>
            <a:pPr>
              <a:buFont typeface="Monotype Sorts" pitchFamily="2" charset="2"/>
              <a:buChar char="n"/>
              <a:defRPr/>
            </a:pPr>
            <a:r>
              <a:rPr lang="en-US" sz="2000" dirty="0" smtClean="0">
                <a:ea typeface="+mn-ea"/>
                <a:cs typeface="+mn-cs"/>
              </a:rPr>
              <a:t>A decision must be made as to what role students’ choice plays in the I/E period.</a:t>
            </a:r>
          </a:p>
          <a:p>
            <a:pPr>
              <a:buFont typeface="Monotype Sorts" pitchFamily="2" charset="2"/>
              <a:buChar char="n"/>
              <a:defRPr/>
            </a:pPr>
            <a:r>
              <a:rPr lang="en-US" sz="2000" dirty="0" smtClean="0">
                <a:ea typeface="+mn-ea"/>
                <a:cs typeface="+mn-cs"/>
              </a:rPr>
              <a:t>A computer management program with capability of tracking students’ I/E choice/assignment and attendance is necessary.</a:t>
            </a:r>
          </a:p>
          <a:p>
            <a:pPr>
              <a:buFont typeface="Monotype Sorts" pitchFamily="2" charset="2"/>
              <a:buChar char="n"/>
              <a:defRPr/>
            </a:pPr>
            <a:r>
              <a:rPr lang="en-US" sz="2000" dirty="0" smtClean="0">
                <a:ea typeface="+mn-ea"/>
                <a:cs typeface="+mn-cs"/>
              </a:rPr>
              <a:t>Clear, consistent, and involved leadership is required to ensure that assessment, data analysis, </a:t>
            </a:r>
            <a:r>
              <a:rPr lang="en-US" sz="2000" dirty="0" err="1" smtClean="0">
                <a:ea typeface="+mn-ea"/>
                <a:cs typeface="+mn-cs"/>
              </a:rPr>
              <a:t>tiering</a:t>
            </a:r>
            <a:r>
              <a:rPr lang="en-US" sz="2000" dirty="0" smtClean="0">
                <a:ea typeface="+mn-ea"/>
                <a:cs typeface="+mn-cs"/>
              </a:rPr>
              <a:t>, planning intervention and enrichment instruction, and progress monitoring all are carried through.</a:t>
            </a:r>
          </a:p>
          <a:p>
            <a:pPr>
              <a:buFont typeface="Monotype Sorts" pitchFamily="2" charset="2"/>
              <a:buChar char="n"/>
              <a:defRPr/>
            </a:pPr>
            <a:r>
              <a:rPr lang="en-US" sz="2000" dirty="0" smtClean="0">
                <a:ea typeface="+mn-ea"/>
                <a:cs typeface="+mn-cs"/>
              </a:rPr>
              <a:t>Time must be allocated for planning for groupings and instructional activities.</a:t>
            </a:r>
          </a:p>
          <a:p>
            <a:pPr>
              <a:buFont typeface="Monotype Sorts" pitchFamily="2" charset="2"/>
              <a:buNone/>
              <a:defRPr/>
            </a:pPr>
            <a:endParaRPr lang="en-US" sz="1800" dirty="0" smtClean="0">
              <a:ea typeface="+mn-ea"/>
              <a:cs typeface="+mn-cs"/>
            </a:endParaRPr>
          </a:p>
          <a:p>
            <a:pPr>
              <a:buFont typeface="Monotype Sorts" pitchFamily="2" charset="2"/>
              <a:buChar char="n"/>
              <a:defRPr/>
            </a:pPr>
            <a:endParaRPr lang="en-US" sz="1800" dirty="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292100" y="63500"/>
            <a:ext cx="8610600" cy="533400"/>
          </a:xfrm>
        </p:spPr>
        <p:txBody>
          <a:bodyPr/>
          <a:lstStyle/>
          <a:p>
            <a:r>
              <a:rPr lang="en-US" sz="3200" dirty="0" smtClean="0">
                <a:ea typeface="ＭＳ Ｐゴシック" charset="-128"/>
                <a:cs typeface="ＭＳ Ｐゴシック" charset="-128"/>
              </a:rPr>
              <a:t>Key Factors:  Secondary I/E and RTI </a:t>
            </a:r>
            <a:r>
              <a:rPr lang="en-US" sz="3200" dirty="0" err="1" smtClean="0">
                <a:ea typeface="ＭＳ Ｐゴシック" charset="-128"/>
                <a:cs typeface="ＭＳ Ｐゴシック" charset="-128"/>
              </a:rPr>
              <a:t>con’t</a:t>
            </a:r>
            <a:r>
              <a:rPr lang="en-US" sz="3200" dirty="0" smtClean="0">
                <a:ea typeface="ＭＳ Ｐゴシック" charset="-128"/>
                <a:cs typeface="ＭＳ Ｐゴシック" charset="-128"/>
              </a:rPr>
              <a:t>.</a:t>
            </a:r>
          </a:p>
        </p:txBody>
      </p:sp>
      <p:sp>
        <p:nvSpPr>
          <p:cNvPr id="3" name="Content Placeholder 2"/>
          <p:cNvSpPr>
            <a:spLocks noGrp="1"/>
          </p:cNvSpPr>
          <p:nvPr>
            <p:ph idx="1"/>
          </p:nvPr>
        </p:nvSpPr>
        <p:spPr>
          <a:xfrm>
            <a:off x="215900" y="622300"/>
            <a:ext cx="8737600" cy="6235700"/>
          </a:xfrm>
        </p:spPr>
        <p:txBody>
          <a:bodyPr>
            <a:noAutofit/>
          </a:bodyPr>
          <a:lstStyle/>
          <a:p>
            <a:pPr>
              <a:buFont typeface="Monotype Sorts" pitchFamily="2" charset="2"/>
              <a:buChar char="n"/>
              <a:defRPr/>
            </a:pPr>
            <a:r>
              <a:rPr lang="en-US" sz="1800" dirty="0" smtClean="0"/>
              <a:t>A Response to Intervention (RTI) type tier structure based upon clearly defined assessments is necessary to allocate students to Tier 2 and 3 interventions.</a:t>
            </a:r>
          </a:p>
          <a:p>
            <a:pPr>
              <a:buFont typeface="Monotype Sorts" pitchFamily="2" charset="2"/>
              <a:buChar char="n"/>
              <a:defRPr/>
            </a:pPr>
            <a:r>
              <a:rPr lang="en-US" sz="1800" dirty="0" smtClean="0"/>
              <a:t>Providing extra help during the I/E period on an as needed basis may be a more practical way of  delivering Tier 1 interventions than an expectation of differentiation within regular class time.</a:t>
            </a:r>
          </a:p>
          <a:p>
            <a:pPr>
              <a:buFont typeface="Monotype Sorts" pitchFamily="2" charset="2"/>
              <a:buChar char="n"/>
              <a:defRPr/>
            </a:pPr>
            <a:r>
              <a:rPr lang="en-US" sz="1800" dirty="0" smtClean="0">
                <a:ea typeface="+mn-ea"/>
                <a:cs typeface="+mn-cs"/>
              </a:rPr>
              <a:t>It is recommended that specific programs for Tier 2 and Tier 3 interventions be adopted rather than having teachers design their own.</a:t>
            </a:r>
          </a:p>
          <a:p>
            <a:pPr>
              <a:buFont typeface="Monotype Sorts" pitchFamily="2" charset="2"/>
              <a:buChar char="n"/>
              <a:defRPr/>
            </a:pPr>
            <a:r>
              <a:rPr lang="en-US" sz="1800" dirty="0" smtClean="0">
                <a:ea typeface="+mn-ea"/>
                <a:cs typeface="+mn-cs"/>
              </a:rPr>
              <a:t>If Tier 3 students are to receive both Tier 2 and Tier 3 interventions, Tier 2 is provided during the I/E period and Tier 3 most likely replaces a class in the regular schedule. </a:t>
            </a:r>
          </a:p>
          <a:p>
            <a:pPr>
              <a:buFont typeface="Monotype Sorts" pitchFamily="2" charset="2"/>
              <a:buChar char="n"/>
              <a:defRPr/>
            </a:pPr>
            <a:r>
              <a:rPr lang="en-US" sz="1800" dirty="0" smtClean="0">
                <a:ea typeface="+mn-ea"/>
                <a:cs typeface="+mn-cs"/>
              </a:rPr>
              <a:t>A decision must be made as to whether or not special services (i.e. special education or ESOL) will be “the” intervention for some qualifying students during the I/E time or will they be served at a different time by those professionals.</a:t>
            </a:r>
          </a:p>
          <a:p>
            <a:pPr>
              <a:buFont typeface="Monotype Sorts" pitchFamily="2" charset="2"/>
              <a:buChar char="n"/>
              <a:defRPr/>
            </a:pPr>
            <a:r>
              <a:rPr lang="en-US" sz="1800" dirty="0" smtClean="0">
                <a:ea typeface="+mn-ea"/>
                <a:cs typeface="+mn-cs"/>
              </a:rPr>
              <a:t>While some school-wide, grade level, or team activities (assemblies, pep rallies, school pictures, guidance meetings, course registration, seminars, etc.), may usurp some meetings of this period, the primary purpose is for Intervention/Enrichment.</a:t>
            </a:r>
          </a:p>
          <a:p>
            <a:pPr>
              <a:buFont typeface="Monotype Sorts" pitchFamily="2" charset="2"/>
              <a:buChar char="n"/>
              <a:defRPr/>
            </a:pPr>
            <a:endParaRPr lang="en-US" sz="1800" dirty="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4000" dirty="0" smtClean="0"/>
              <a:t>MS and HS I/E Scheduling Ideas</a:t>
            </a:r>
            <a:endParaRPr lang="en-US" sz="4000" dirty="0"/>
          </a:p>
        </p:txBody>
      </p:sp>
      <p:pic>
        <p:nvPicPr>
          <p:cNvPr id="34819" name="Content Placeholder 5" descr="MS Book Cover.gif"/>
          <p:cNvPicPr>
            <a:picLocks noGrp="1" noChangeAspect="1"/>
          </p:cNvPicPr>
          <p:nvPr>
            <p:ph sz="half" idx="1"/>
          </p:nvPr>
        </p:nvPicPr>
        <p:blipFill>
          <a:blip r:embed="rId4"/>
          <a:srcRect/>
          <a:stretch>
            <a:fillRect/>
          </a:stretch>
        </p:blipFill>
        <p:spPr>
          <a:xfrm>
            <a:off x="1268413" y="1701800"/>
            <a:ext cx="2946400" cy="4206875"/>
          </a:xfrm>
          <a:solidFill>
            <a:srgbClr val="FFFFFF">
              <a:alpha val="72156"/>
            </a:srgbClr>
          </a:solidFill>
        </p:spPr>
      </p:pic>
      <p:pic>
        <p:nvPicPr>
          <p:cNvPr id="34820" name="Content Placeholder 6" descr="HSBookCover.gif"/>
          <p:cNvPicPr>
            <a:picLocks noGrp="1" noChangeAspect="1"/>
          </p:cNvPicPr>
          <p:nvPr>
            <p:ph sz="half" idx="2"/>
          </p:nvPr>
        </p:nvPicPr>
        <p:blipFill>
          <a:blip r:embed="rId5"/>
          <a:srcRect/>
          <a:stretch>
            <a:fillRect/>
          </a:stretch>
        </p:blipFill>
        <p:spPr>
          <a:xfrm>
            <a:off x="4989513" y="1728788"/>
            <a:ext cx="2803525" cy="4205287"/>
          </a:xfrm>
          <a:solidFill>
            <a:srgbClr val="FFFFFF">
              <a:alpha val="72156"/>
            </a:srgbClr>
          </a:solidFill>
        </p:spPr>
      </p:pic>
      <p:sp>
        <p:nvSpPr>
          <p:cNvPr id="34821" name="TextBox 7"/>
          <p:cNvSpPr txBox="1">
            <a:spLocks noChangeArrowheads="1"/>
          </p:cNvSpPr>
          <p:nvPr/>
        </p:nvSpPr>
        <p:spPr bwMode="auto">
          <a:xfrm>
            <a:off x="1397000" y="6019800"/>
            <a:ext cx="6337300" cy="830997"/>
          </a:xfrm>
          <a:prstGeom prst="rect">
            <a:avLst/>
          </a:prstGeom>
          <a:noFill/>
          <a:ln w="9525">
            <a:noFill/>
            <a:miter lim="800000"/>
            <a:headEnd/>
            <a:tailEnd/>
          </a:ln>
        </p:spPr>
        <p:txBody>
          <a:bodyPr>
            <a:spAutoFit/>
          </a:bodyPr>
          <a:lstStyle/>
          <a:p>
            <a:pPr algn="ctr"/>
            <a:r>
              <a:rPr lang="en-US" sz="2400" b="1" dirty="0">
                <a:solidFill>
                  <a:srgbClr val="000000"/>
                </a:solidFill>
                <a:hlinkClick r:id="rId6"/>
              </a:rPr>
              <a:t>Available at </a:t>
            </a:r>
            <a:r>
              <a:rPr lang="en-US" sz="2400" b="1" dirty="0" smtClean="0">
                <a:solidFill>
                  <a:srgbClr val="000000"/>
                </a:solidFill>
                <a:hlinkClick r:id="rId6"/>
              </a:rPr>
              <a:t>www.schoolschedulingassociates.com</a:t>
            </a:r>
            <a:endParaRPr lang="en-US" sz="2400" b="1"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9" name="Picture Placeholder 8" descr="Screen Shot 2015-10-13 at 8.10.32 AM.png"/>
          <p:cNvPicPr>
            <a:picLocks noGrp="1" noChangeAspect="1"/>
          </p:cNvPicPr>
          <p:nvPr>
            <p:ph type="pic" idx="1"/>
          </p:nvPr>
        </p:nvPicPr>
        <p:blipFill>
          <a:blip r:embed="rId3">
            <a:extLst>
              <a:ext uri="{28A0092B-C50C-407E-A947-70E740481C1C}">
                <a14:useLocalDpi xmlns:a14="http://schemas.microsoft.com/office/drawing/2010/main" val="0"/>
              </a:ext>
            </a:extLst>
          </a:blip>
          <a:srcRect t="5148" b="5148"/>
          <a:stretch>
            <a:fillRect/>
          </a:stretch>
        </p:blipFill>
        <p:spPr>
          <a:xfrm>
            <a:off x="402112" y="474188"/>
            <a:ext cx="8324602" cy="5735782"/>
          </a:xfrm>
        </p:spPr>
      </p:pic>
      <p:sp>
        <p:nvSpPr>
          <p:cNvPr id="8" name="Text Placeholder 7"/>
          <p:cNvSpPr>
            <a:spLocks noGrp="1"/>
          </p:cNvSpPr>
          <p:nvPr>
            <p:ph type="body" sz="half" idx="2"/>
          </p:nvPr>
        </p:nvSpPr>
        <p:spPr/>
        <p:txBody>
          <a:bodyPr/>
          <a:lstStyle/>
          <a:p>
            <a:endParaRPr lang="en-US"/>
          </a:p>
        </p:txBody>
      </p:sp>
      <p:sp>
        <p:nvSpPr>
          <p:cNvPr id="5" name="TextBox 7"/>
          <p:cNvSpPr txBox="1">
            <a:spLocks noChangeArrowheads="1"/>
          </p:cNvSpPr>
          <p:nvPr/>
        </p:nvSpPr>
        <p:spPr bwMode="auto">
          <a:xfrm>
            <a:off x="1397000" y="6375400"/>
            <a:ext cx="6337300" cy="461665"/>
          </a:xfrm>
          <a:prstGeom prst="rect">
            <a:avLst/>
          </a:prstGeom>
          <a:noFill/>
          <a:ln w="9525">
            <a:noFill/>
            <a:miter lim="800000"/>
            <a:headEnd/>
            <a:tailEnd/>
          </a:ln>
        </p:spPr>
        <p:txBody>
          <a:bodyPr>
            <a:spAutoFit/>
          </a:bodyPr>
          <a:lstStyle/>
          <a:p>
            <a:pPr algn="ctr"/>
            <a:r>
              <a:rPr lang="en-US" sz="2400" b="1" dirty="0" smtClean="0">
                <a:solidFill>
                  <a:srgbClr val="000000"/>
                </a:solidFill>
                <a:hlinkClick r:id="rId4"/>
              </a:rPr>
              <a:t>www.schoolschedulingassociates.com</a:t>
            </a:r>
            <a:endParaRPr lang="en-US" sz="2400" b="1" dirty="0">
              <a:solidFill>
                <a:srgbClr val="000000"/>
              </a:solidFill>
            </a:endParaRPr>
          </a:p>
        </p:txBody>
      </p:sp>
    </p:spTree>
    <p:extLst>
      <p:ext uri="{BB962C8B-B14F-4D97-AF65-F5344CB8AC3E}">
        <p14:creationId xmlns:p14="http://schemas.microsoft.com/office/powerpoint/2010/main" val="2918171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Rectangle 3"/>
          <p:cNvSpPr>
            <a:spLocks noGrp="1" noChangeArrowheads="1"/>
          </p:cNvSpPr>
          <p:nvPr>
            <p:ph idx="1"/>
          </p:nvPr>
        </p:nvSpPr>
        <p:spPr>
          <a:xfrm>
            <a:off x="1876425" y="1539875"/>
            <a:ext cx="6281738" cy="4789488"/>
          </a:xfrm>
        </p:spPr>
        <p:txBody>
          <a:bodyPr rtlCol="0">
            <a:normAutofit fontScale="77500" lnSpcReduction="20000"/>
          </a:bodyPr>
          <a:lstStyle/>
          <a:p>
            <a:pPr marL="457200" lvl="2" indent="0" eaLnBrk="1" fontAlgn="auto" hangingPunct="1">
              <a:spcBef>
                <a:spcPts val="0"/>
              </a:spcBef>
              <a:spcAft>
                <a:spcPts val="0"/>
              </a:spcAft>
              <a:buNone/>
              <a:defRPr/>
            </a:pPr>
            <a:r>
              <a:rPr lang="en-US" sz="2400" b="1" dirty="0" smtClean="0"/>
              <a:t>A Master Schedule (Not just PE, art, music, lunch and recess schedules) which includes the following:</a:t>
            </a:r>
          </a:p>
          <a:p>
            <a:pPr lvl="2" eaLnBrk="1" fontAlgn="auto" hangingPunct="1">
              <a:spcAft>
                <a:spcPts val="0"/>
              </a:spcAft>
              <a:defRPr/>
            </a:pPr>
            <a:r>
              <a:rPr lang="en-US" sz="2400" b="1" dirty="0" smtClean="0"/>
              <a:t>Quality and adequate core instructional time for universal instruction.</a:t>
            </a:r>
          </a:p>
          <a:p>
            <a:pPr lvl="2" eaLnBrk="1" fontAlgn="auto" hangingPunct="1">
              <a:spcAft>
                <a:spcPts val="0"/>
              </a:spcAft>
              <a:defRPr/>
            </a:pPr>
            <a:r>
              <a:rPr lang="en-US" sz="2400" b="1" dirty="0" smtClean="0"/>
              <a:t>Encore classes scheduled to preserve large blocks of core time and common planning time.</a:t>
            </a:r>
          </a:p>
          <a:p>
            <a:pPr lvl="2" eaLnBrk="1" fontAlgn="auto" hangingPunct="1">
              <a:spcAft>
                <a:spcPts val="0"/>
              </a:spcAft>
              <a:defRPr/>
            </a:pPr>
            <a:r>
              <a:rPr lang="en-US" sz="2400" b="1" dirty="0" smtClean="0"/>
              <a:t>An I/E period (or periods) for Tier 2 (and perhaps Tier 3) interventions and enrichment.</a:t>
            </a:r>
          </a:p>
          <a:p>
            <a:pPr lvl="2" eaLnBrk="1" fontAlgn="auto" hangingPunct="1">
              <a:spcAft>
                <a:spcPts val="0"/>
              </a:spcAft>
              <a:defRPr/>
            </a:pPr>
            <a:r>
              <a:rPr lang="en-US" sz="2400" b="1" dirty="0" smtClean="0"/>
              <a:t>A well-thought-out plan for the scheduling of special services.</a:t>
            </a:r>
          </a:p>
          <a:p>
            <a:pPr lvl="2" eaLnBrk="1" fontAlgn="auto" hangingPunct="1">
              <a:spcAft>
                <a:spcPts val="0"/>
              </a:spcAft>
              <a:defRPr/>
            </a:pPr>
            <a:r>
              <a:rPr lang="en-US" sz="2400" b="1" dirty="0" smtClean="0"/>
              <a:t>Occasional extended planning blocks for PLC work.</a:t>
            </a:r>
          </a:p>
        </p:txBody>
      </p:sp>
      <p:sp>
        <p:nvSpPr>
          <p:cNvPr id="421890" name="Rectangle 2"/>
          <p:cNvSpPr>
            <a:spLocks noGrp="1" noChangeArrowheads="1"/>
          </p:cNvSpPr>
          <p:nvPr>
            <p:ph type="title"/>
          </p:nvPr>
        </p:nvSpPr>
        <p:spPr>
          <a:xfrm>
            <a:off x="505326" y="355600"/>
            <a:ext cx="7664116" cy="887913"/>
          </a:xfrm>
          <a:solidFill>
            <a:schemeClr val="tx2"/>
          </a:solidFill>
        </p:spPr>
        <p:txBody>
          <a:bodyPr/>
          <a:lstStyle/>
          <a:p>
            <a:pPr lvl="1" algn="ctr" eaLnBrk="1" fontAlgn="auto" hangingPunct="1">
              <a:spcAft>
                <a:spcPts val="0"/>
              </a:spcAft>
              <a:defRPr/>
            </a:pPr>
            <a:r>
              <a:rPr lang="en-US" sz="2800" b="1" dirty="0" smtClean="0">
                <a:solidFill>
                  <a:schemeClr val="bg2"/>
                </a:solidFill>
              </a:rPr>
              <a:t/>
            </a:r>
            <a:br>
              <a:rPr lang="en-US" sz="2800" b="1" dirty="0" smtClean="0">
                <a:solidFill>
                  <a:schemeClr val="bg2"/>
                </a:solidFill>
              </a:rPr>
            </a:br>
            <a:r>
              <a:rPr lang="en-US" sz="2800" b="1" dirty="0" smtClean="0">
                <a:solidFill>
                  <a:schemeClr val="bg2"/>
                </a:solidFill>
              </a:rPr>
              <a:t>What are Elementary School </a:t>
            </a:r>
            <a:br>
              <a:rPr lang="en-US" sz="2800" b="1" dirty="0" smtClean="0">
                <a:solidFill>
                  <a:schemeClr val="bg2"/>
                </a:solidFill>
              </a:rPr>
            </a:br>
            <a:r>
              <a:rPr lang="en-US" sz="2800" b="1" dirty="0" smtClean="0">
                <a:solidFill>
                  <a:schemeClr val="bg2"/>
                </a:solidFill>
              </a:rPr>
              <a:t>Scheduling Needs for RTI?</a:t>
            </a:r>
            <a:r>
              <a:rPr lang="en-US" sz="2400" b="1" dirty="0" smtClean="0"/>
              <a:t/>
            </a:r>
            <a:br>
              <a:rPr lang="en-US" sz="2400" b="1" dirty="0" smtClean="0"/>
            </a:b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bwMode="auto">
          <a:xfrm>
            <a:off x="334963" y="885825"/>
            <a:ext cx="7848600" cy="803275"/>
          </a:xfrm>
          <a:noFill/>
        </p:spPr>
        <p:txBody>
          <a:bodyPr wrap="square" numCol="1" anchorCtr="0" compatLnSpc="1">
            <a:prstTxWarp prst="textNoShape">
              <a:avLst/>
            </a:prstTxWarp>
          </a:bodyPr>
          <a:lstStyle/>
          <a:p>
            <a:r>
              <a:rPr lang="en-US" sz="4000" cap="none" dirty="0" smtClean="0">
                <a:solidFill>
                  <a:schemeClr val="tx2"/>
                </a:solidFill>
                <a:latin typeface="Century" pitchFamily="18" charset="0"/>
              </a:rPr>
              <a:t>Your school may need an I/E period, but remember the prime rule of school scheduling:</a:t>
            </a:r>
          </a:p>
        </p:txBody>
      </p:sp>
      <p:sp>
        <p:nvSpPr>
          <p:cNvPr id="29699" name="Rectangle 3"/>
          <p:cNvSpPr>
            <a:spLocks noGrp="1" noChangeArrowheads="1"/>
          </p:cNvSpPr>
          <p:nvPr>
            <p:ph idx="4294967295"/>
          </p:nvPr>
        </p:nvSpPr>
        <p:spPr>
          <a:xfrm>
            <a:off x="1063625" y="2790825"/>
            <a:ext cx="7062788" cy="3397250"/>
          </a:xfrm>
        </p:spPr>
        <p:txBody>
          <a:bodyPr/>
          <a:lstStyle/>
          <a:p>
            <a:pPr marL="0" algn="ctr">
              <a:buFont typeface="Monotype Sorts"/>
              <a:buNone/>
            </a:pPr>
            <a:r>
              <a:rPr lang="en-US" sz="6000" dirty="0" smtClean="0">
                <a:solidFill>
                  <a:schemeClr val="tx2"/>
                </a:solidFill>
              </a:rPr>
              <a:t>To put something in, you must take something out</a:t>
            </a:r>
            <a:r>
              <a:rPr lang="en-US" sz="6600" dirty="0" smtClean="0">
                <a:solidFill>
                  <a:schemeClr val="tx2"/>
                </a:solidFill>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736725" y="1555750"/>
            <a:ext cx="6637338" cy="4806950"/>
          </a:xfrm>
        </p:spPr>
        <p:txBody>
          <a:bodyPr rtlCol="0"/>
          <a:lstStyle/>
          <a:p>
            <a:pPr eaLnBrk="1" fontAlgn="auto" hangingPunct="1">
              <a:spcAft>
                <a:spcPts val="0"/>
              </a:spcAft>
              <a:buNone/>
              <a:defRPr/>
            </a:pPr>
            <a:endParaRPr lang="en-US" dirty="0"/>
          </a:p>
        </p:txBody>
      </p:sp>
      <p:sp>
        <p:nvSpPr>
          <p:cNvPr id="423938" name="Rectangle 2"/>
          <p:cNvSpPr>
            <a:spLocks noGrp="1" noChangeArrowheads="1"/>
          </p:cNvSpPr>
          <p:nvPr>
            <p:ph type="title"/>
          </p:nvPr>
        </p:nvSpPr>
        <p:spPr>
          <a:solidFill>
            <a:schemeClr val="tx2"/>
          </a:solidFill>
        </p:spPr>
        <p:txBody>
          <a:bodyPr/>
          <a:lstStyle/>
          <a:p>
            <a:pPr eaLnBrk="1" fontAlgn="auto" hangingPunct="1">
              <a:spcAft>
                <a:spcPts val="0"/>
              </a:spcAft>
              <a:defRPr/>
            </a:pPr>
            <a:r>
              <a:rPr lang="en-US" dirty="0" smtClean="0"/>
              <a:t>Where do we find the time?</a:t>
            </a:r>
          </a:p>
        </p:txBody>
      </p:sp>
      <p:sp>
        <p:nvSpPr>
          <p:cNvPr id="27652" name="AutoShape 3">
            <a:hlinkClick r:id="rId3" action="ppaction://hlinkfile" highlightClick="1"/>
          </p:cNvPr>
          <p:cNvSpPr>
            <a:spLocks noChangeArrowheads="1"/>
          </p:cNvSpPr>
          <p:nvPr/>
        </p:nvSpPr>
        <p:spPr bwMode="auto">
          <a:xfrm>
            <a:off x="3233738" y="2841625"/>
            <a:ext cx="2843212" cy="2220913"/>
          </a:xfrm>
          <a:prstGeom prst="actionButtonForwardNext">
            <a:avLst/>
          </a:prstGeom>
          <a:blipFill dpi="0" rotWithShape="1">
            <a:blip r:embed="rId4"/>
            <a:srcRect/>
            <a:tile tx="0" ty="0" sx="100000" sy="100000" flip="none" algn="tl"/>
          </a:blipFill>
          <a:ln w="12700">
            <a:solidFill>
              <a:schemeClr val="bg1"/>
            </a:solidFill>
            <a:miter lim="800000"/>
            <a:headEnd type="none" w="sm" len="sm"/>
            <a:tailEnd type="none" w="sm" len="sm"/>
          </a:ln>
        </p:spPr>
        <p:txBody>
          <a:bodyPr wrap="none" anchor="ctr"/>
          <a:lstStyle/>
          <a:p>
            <a:pPr algn="ctr" eaLnBrk="0" hangingPunct="0"/>
            <a:endParaRPr lang="en-US"/>
          </a:p>
        </p:txBody>
      </p:sp>
      <p:sp>
        <p:nvSpPr>
          <p:cNvPr id="5" name="TextBox 4"/>
          <p:cNvSpPr txBox="1"/>
          <p:nvPr/>
        </p:nvSpPr>
        <p:spPr>
          <a:xfrm>
            <a:off x="3708400" y="2222500"/>
            <a:ext cx="2438400" cy="523220"/>
          </a:xfrm>
          <a:prstGeom prst="rect">
            <a:avLst/>
          </a:prstGeom>
          <a:noFill/>
        </p:spPr>
        <p:txBody>
          <a:bodyPr wrap="square" rtlCol="0">
            <a:spAutoFit/>
          </a:bodyPr>
          <a:lstStyle/>
          <a:p>
            <a:r>
              <a:rPr lang="en-US" dirty="0" smtClean="0">
                <a:solidFill>
                  <a:schemeClr val="bg2"/>
                </a:solidFill>
              </a:rPr>
              <a:t>Elementary</a:t>
            </a:r>
            <a:endParaRPr lang="en-US" dirty="0">
              <a:solidFill>
                <a:schemeClr val="bg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Rectangle 3"/>
          <p:cNvSpPr>
            <a:spLocks noGrp="1" noChangeArrowheads="1"/>
          </p:cNvSpPr>
          <p:nvPr>
            <p:ph idx="1"/>
          </p:nvPr>
        </p:nvSpPr>
        <p:spPr>
          <a:xfrm>
            <a:off x="1651001" y="906463"/>
            <a:ext cx="6807200" cy="5761037"/>
          </a:xfrm>
        </p:spPr>
        <p:txBody>
          <a:bodyPr rtlCol="0">
            <a:noAutofit/>
          </a:bodyPr>
          <a:lstStyle/>
          <a:p>
            <a:pPr marL="338328" indent="-338328" eaLnBrk="1" fontAlgn="auto" hangingPunct="1">
              <a:lnSpc>
                <a:spcPct val="120000"/>
              </a:lnSpc>
              <a:spcBef>
                <a:spcPts val="900"/>
              </a:spcBef>
              <a:spcAft>
                <a:spcPts val="0"/>
              </a:spcAft>
              <a:buFont typeface="Monotype Sorts" pitchFamily="2" charset="2"/>
              <a:buAutoNum type="arabicPeriod"/>
              <a:defRPr/>
            </a:pPr>
            <a:r>
              <a:rPr lang="en-US" sz="1200" dirty="0" smtClean="0">
                <a:latin typeface="Arial" pitchFamily="34" charset="0"/>
                <a:cs typeface="Arial" pitchFamily="34" charset="0"/>
              </a:rPr>
              <a:t>Form a scheduling committee that includes grade level representatives, an encore representative, and special service providers. It helps if several committee members have the “scheduling gene.”</a:t>
            </a:r>
          </a:p>
          <a:p>
            <a:pPr marL="338328" indent="-338328" eaLnBrk="1" fontAlgn="auto" hangingPunct="1">
              <a:lnSpc>
                <a:spcPct val="120000"/>
              </a:lnSpc>
              <a:spcBef>
                <a:spcPts val="900"/>
              </a:spcBef>
              <a:spcAft>
                <a:spcPts val="0"/>
              </a:spcAft>
              <a:buFont typeface="Monotype Sorts" pitchFamily="2" charset="2"/>
              <a:buAutoNum type="arabicPeriod"/>
              <a:defRPr/>
            </a:pPr>
            <a:r>
              <a:rPr lang="en-US" sz="1200" dirty="0" smtClean="0">
                <a:latin typeface="Arial" pitchFamily="34" charset="0"/>
                <a:cs typeface="Arial" pitchFamily="34" charset="0"/>
              </a:rPr>
              <a:t>Determine time allocations for all subjects/grade levels including academic time, time for encore, the number and length of Intervention/Enrichment periods, and lunch/recess.</a:t>
            </a:r>
          </a:p>
          <a:p>
            <a:pPr marL="338328" indent="-338328" eaLnBrk="1" fontAlgn="auto" hangingPunct="1">
              <a:lnSpc>
                <a:spcPct val="120000"/>
              </a:lnSpc>
              <a:spcBef>
                <a:spcPts val="900"/>
              </a:spcBef>
              <a:spcAft>
                <a:spcPts val="0"/>
              </a:spcAft>
              <a:buFont typeface="Monotype Sorts" pitchFamily="2" charset="2"/>
              <a:buAutoNum type="arabicPeriod"/>
              <a:defRPr/>
            </a:pPr>
            <a:r>
              <a:rPr lang="en-US" sz="1200" dirty="0" smtClean="0">
                <a:latin typeface="Arial" pitchFamily="34" charset="0"/>
                <a:cs typeface="Arial" pitchFamily="34" charset="0"/>
              </a:rPr>
              <a:t>Determine the encore rotation. Consider personnel shared between/among buildings.</a:t>
            </a:r>
          </a:p>
          <a:p>
            <a:pPr marL="338328" indent="-338328" eaLnBrk="1" fontAlgn="auto" hangingPunct="1">
              <a:lnSpc>
                <a:spcPct val="120000"/>
              </a:lnSpc>
              <a:spcBef>
                <a:spcPts val="900"/>
              </a:spcBef>
              <a:spcAft>
                <a:spcPts val="0"/>
              </a:spcAft>
              <a:buFont typeface="Monotype Sorts" pitchFamily="2" charset="2"/>
              <a:buAutoNum type="arabicPeriod"/>
              <a:defRPr/>
            </a:pPr>
            <a:r>
              <a:rPr lang="en-US" sz="1200" dirty="0" smtClean="0">
                <a:latin typeface="Arial" pitchFamily="34" charset="0"/>
                <a:cs typeface="Arial" pitchFamily="34" charset="0"/>
              </a:rPr>
              <a:t>Consider your special service providers (special education, ESOL, Title 1, gifted, instrumental music, etc.) that are shared across multiple grade levels and devise a plan which specifies the amount of time they will spend in each aspect of their deployment. Place a line on the schedule for each provider.</a:t>
            </a:r>
          </a:p>
          <a:p>
            <a:pPr marL="338328" indent="-338328" eaLnBrk="1" fontAlgn="auto" hangingPunct="1">
              <a:lnSpc>
                <a:spcPct val="120000"/>
              </a:lnSpc>
              <a:spcBef>
                <a:spcPts val="900"/>
              </a:spcBef>
              <a:spcAft>
                <a:spcPts val="0"/>
              </a:spcAft>
              <a:buFont typeface="Monotype Sorts" pitchFamily="2" charset="2"/>
              <a:buAutoNum type="arabicPeriod"/>
              <a:defRPr/>
            </a:pPr>
            <a:r>
              <a:rPr lang="en-US" sz="1200" dirty="0" smtClean="0">
                <a:latin typeface="Arial" pitchFamily="34" charset="0"/>
                <a:cs typeface="Arial" pitchFamily="34" charset="0"/>
              </a:rPr>
              <a:t>Begin scheduling encore blocks.</a:t>
            </a:r>
          </a:p>
          <a:p>
            <a:pPr marL="338328" indent="-338328" eaLnBrk="1" fontAlgn="auto" hangingPunct="1">
              <a:lnSpc>
                <a:spcPct val="120000"/>
              </a:lnSpc>
              <a:spcBef>
                <a:spcPts val="900"/>
              </a:spcBef>
              <a:spcAft>
                <a:spcPts val="0"/>
              </a:spcAft>
              <a:buFont typeface="Monotype Sorts" pitchFamily="2" charset="2"/>
              <a:buAutoNum type="arabicPeriod"/>
              <a:defRPr/>
            </a:pPr>
            <a:r>
              <a:rPr lang="en-US" sz="1200" dirty="0" smtClean="0">
                <a:latin typeface="Arial" pitchFamily="34" charset="0"/>
                <a:cs typeface="Arial" pitchFamily="34" charset="0"/>
              </a:rPr>
              <a:t>Begin to schedule academic blocks for grade levels in tandem with scheduling their special service providers working from the most restrictive to the least restrictive scheduling requirements. Start with the most restrictive situation (</a:t>
            </a:r>
            <a:r>
              <a:rPr lang="en-US" sz="1200" dirty="0" err="1" smtClean="0">
                <a:latin typeface="Arial" pitchFamily="34" charset="0"/>
                <a:cs typeface="Arial" pitchFamily="34" charset="0"/>
              </a:rPr>
              <a:t>i.e</a:t>
            </a:r>
            <a:r>
              <a:rPr lang="en-US" sz="1200" dirty="0" smtClean="0">
                <a:latin typeface="Arial" pitchFamily="34" charset="0"/>
                <a:cs typeface="Arial" pitchFamily="34" charset="0"/>
              </a:rPr>
              <a:t> a departmentalized grade, a special program requirement, a special education teacher shared in two or more grades).</a:t>
            </a:r>
          </a:p>
          <a:p>
            <a:pPr marL="338328" indent="-338328" eaLnBrk="1" fontAlgn="auto" hangingPunct="1">
              <a:lnSpc>
                <a:spcPct val="120000"/>
              </a:lnSpc>
              <a:spcBef>
                <a:spcPts val="900"/>
              </a:spcBef>
              <a:spcAft>
                <a:spcPts val="0"/>
              </a:spcAft>
              <a:buFont typeface="Monotype Sorts" pitchFamily="2" charset="2"/>
              <a:buAutoNum type="arabicPeriod"/>
              <a:defRPr/>
            </a:pPr>
            <a:r>
              <a:rPr lang="en-US" sz="1200" dirty="0" smtClean="0">
                <a:latin typeface="Arial" pitchFamily="34" charset="0"/>
                <a:cs typeface="Arial" pitchFamily="34" charset="0"/>
              </a:rPr>
              <a:t>Schedule intervention/enrichment (I/E) blocks as part of Step 6. </a:t>
            </a:r>
          </a:p>
          <a:p>
            <a:pPr marL="338328" indent="-338328" eaLnBrk="1" fontAlgn="auto" hangingPunct="1">
              <a:lnSpc>
                <a:spcPct val="120000"/>
              </a:lnSpc>
              <a:spcBef>
                <a:spcPts val="900"/>
              </a:spcBef>
              <a:spcAft>
                <a:spcPts val="0"/>
              </a:spcAft>
              <a:buFont typeface="Monotype Sorts" pitchFamily="2" charset="2"/>
              <a:buAutoNum type="arabicPeriod"/>
              <a:defRPr/>
            </a:pPr>
            <a:r>
              <a:rPr lang="en-US" sz="1200" dirty="0" smtClean="0">
                <a:latin typeface="Arial" pitchFamily="34" charset="0"/>
                <a:cs typeface="Arial" pitchFamily="34" charset="0"/>
              </a:rPr>
              <a:t>Schedule lunch/recess as part of Step 6.</a:t>
            </a:r>
          </a:p>
          <a:p>
            <a:pPr marL="338328" indent="-338328" eaLnBrk="1" fontAlgn="auto" hangingPunct="1">
              <a:lnSpc>
                <a:spcPct val="120000"/>
              </a:lnSpc>
              <a:spcBef>
                <a:spcPts val="900"/>
              </a:spcBef>
              <a:spcAft>
                <a:spcPts val="0"/>
              </a:spcAft>
              <a:buFont typeface="Monotype Sorts" pitchFamily="2" charset="2"/>
              <a:buAutoNum type="arabicPeriod"/>
              <a:defRPr/>
            </a:pPr>
            <a:r>
              <a:rPr lang="en-US" sz="1200" dirty="0" smtClean="0">
                <a:latin typeface="Arial" pitchFamily="34" charset="0"/>
                <a:cs typeface="Arial" pitchFamily="34" charset="0"/>
              </a:rPr>
              <a:t>Steps 5-8 are completed with the “Goals” in mind, moving back and forth through the steps until the “best” schedule is created. (The order of steps 5-8 often must be changed; creating the schedule is less linear than one would think).</a:t>
            </a:r>
          </a:p>
        </p:txBody>
      </p:sp>
      <p:sp>
        <p:nvSpPr>
          <p:cNvPr id="425986" name="Rectangle 2"/>
          <p:cNvSpPr>
            <a:spLocks noGrp="1" noChangeArrowheads="1"/>
          </p:cNvSpPr>
          <p:nvPr>
            <p:ph type="title"/>
          </p:nvPr>
        </p:nvSpPr>
        <p:spPr>
          <a:xfrm>
            <a:off x="510639" y="94838"/>
            <a:ext cx="7849589" cy="667162"/>
          </a:xfrm>
          <a:solidFill>
            <a:schemeClr val="tx2"/>
          </a:solidFill>
        </p:spPr>
        <p:txBody>
          <a:bodyPr/>
          <a:lstStyle/>
          <a:p>
            <a:pPr eaLnBrk="1" fontAlgn="auto" hangingPunct="1">
              <a:spcAft>
                <a:spcPts val="0"/>
              </a:spcAft>
              <a:defRPr/>
            </a:pPr>
            <a:r>
              <a:rPr lang="en-US" dirty="0" smtClean="0"/>
              <a:t>Master Scheduling Steps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_rels/them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_rels/them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2.xml><?xml version="1.0" encoding="utf-8"?>
<a:theme xmlns:a="http://schemas.openxmlformats.org/drawingml/2006/main" name="2_Celebration">
  <a:themeElements>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3.xml><?xml version="1.0" encoding="utf-8"?>
<a:theme xmlns:a="http://schemas.openxmlformats.org/drawingml/2006/main" name="3_Celebration">
  <a:themeElements>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4.xml><?xml version="1.0" encoding="utf-8"?>
<a:theme xmlns:a="http://schemas.openxmlformats.org/drawingml/2006/main" name="4_Celebration">
  <a:themeElements>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5.xml><?xml version="1.0" encoding="utf-8"?>
<a:theme xmlns:a="http://schemas.openxmlformats.org/drawingml/2006/main" name="5_Celebration">
  <a:themeElements>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6.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_Celebration">
  <a:themeElements>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themeOverride>
</file>

<file path=ppt/theme/themeOverride10.xml><?xml version="1.0" encoding="utf-8"?>
<a:themeOverride xmlns:a="http://schemas.openxmlformats.org/drawingml/2006/main">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themeOverride>
</file>

<file path=ppt/theme/themeOverride11.xml><?xml version="1.0" encoding="utf-8"?>
<a:themeOverride xmlns:a="http://schemas.openxmlformats.org/drawingml/2006/main">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themeOverride>
</file>

<file path=ppt/theme/themeOverride12.xml><?xml version="1.0" encoding="utf-8"?>
<a:themeOverride xmlns:a="http://schemas.openxmlformats.org/drawingml/2006/main">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themeOverride>
</file>

<file path=ppt/theme/themeOverride13.xml><?xml version="1.0" encoding="utf-8"?>
<a:themeOverride xmlns:a="http://schemas.openxmlformats.org/drawingml/2006/main">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themeOverride>
</file>

<file path=ppt/theme/themeOverride14.xml><?xml version="1.0" encoding="utf-8"?>
<a:themeOverride xmlns:a="http://schemas.openxmlformats.org/drawingml/2006/main">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themeOverride>
</file>

<file path=ppt/theme/themeOverride15.xml><?xml version="1.0" encoding="utf-8"?>
<a:themeOverride xmlns:a="http://schemas.openxmlformats.org/drawingml/2006/main">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themeOverride>
</file>

<file path=ppt/theme/themeOverride16.xml><?xml version="1.0" encoding="utf-8"?>
<a:themeOverride xmlns:a="http://schemas.openxmlformats.org/drawingml/2006/main">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themeOverride>
</file>

<file path=ppt/theme/themeOverride2.xml><?xml version="1.0" encoding="utf-8"?>
<a:themeOverride xmlns:a="http://schemas.openxmlformats.org/drawingml/2006/main">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themeOverride>
</file>

<file path=ppt/theme/themeOverride3.xml><?xml version="1.0" encoding="utf-8"?>
<a:themeOverride xmlns:a="http://schemas.openxmlformats.org/drawingml/2006/main">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themeOverride>
</file>

<file path=ppt/theme/themeOverride4.xml><?xml version="1.0" encoding="utf-8"?>
<a:themeOverride xmlns:a="http://schemas.openxmlformats.org/drawingml/2006/main">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themeOverride>
</file>

<file path=ppt/theme/themeOverride5.xml><?xml version="1.0" encoding="utf-8"?>
<a:themeOverride xmlns:a="http://schemas.openxmlformats.org/drawingml/2006/main">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themeOverride>
</file>

<file path=ppt/theme/themeOverride6.xml><?xml version="1.0" encoding="utf-8"?>
<a:themeOverride xmlns:a="http://schemas.openxmlformats.org/drawingml/2006/main">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themeOverride>
</file>

<file path=ppt/theme/themeOverride7.xml><?xml version="1.0" encoding="utf-8"?>
<a:themeOverride xmlns:a="http://schemas.openxmlformats.org/drawingml/2006/main">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themeOverride>
</file>

<file path=ppt/theme/themeOverride8.xml><?xml version="1.0" encoding="utf-8"?>
<a:themeOverride xmlns:a="http://schemas.openxmlformats.org/drawingml/2006/main">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themeOverride>
</file>

<file path=ppt/theme/themeOverride9.xml><?xml version="1.0" encoding="utf-8"?>
<a:themeOverride xmlns:a="http://schemas.openxmlformats.org/drawingml/2006/main">
  <a:clrScheme name="Custom 1">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000000"/>
    </a:hlink>
    <a:folHlink>
      <a:srgbClr val="FFC000"/>
    </a:folHlink>
  </a:clrScheme>
</a:themeOverride>
</file>

<file path=docProps/app.xml><?xml version="1.0" encoding="utf-8"?>
<Properties xmlns="http://schemas.openxmlformats.org/officeDocument/2006/extended-properties" xmlns:vt="http://schemas.openxmlformats.org/officeDocument/2006/docPropsVTypes">
  <Template/>
  <TotalTime>46482</TotalTime>
  <Words>5332</Words>
  <Application>Microsoft Macintosh PowerPoint</Application>
  <PresentationFormat>On-screen Show (4:3)</PresentationFormat>
  <Paragraphs>786</Paragraphs>
  <Slides>53</Slides>
  <Notes>42</Notes>
  <HiddenSlides>0</HiddenSlides>
  <MMClips>0</MMClips>
  <ScaleCrop>false</ScaleCrop>
  <HeadingPairs>
    <vt:vector size="4" baseType="variant">
      <vt:variant>
        <vt:lpstr>Theme</vt:lpstr>
      </vt:variant>
      <vt:variant>
        <vt:i4>7</vt:i4>
      </vt:variant>
      <vt:variant>
        <vt:lpstr>Slide Titles</vt:lpstr>
      </vt:variant>
      <vt:variant>
        <vt:i4>53</vt:i4>
      </vt:variant>
    </vt:vector>
  </HeadingPairs>
  <TitlesOfParts>
    <vt:vector size="60" baseType="lpstr">
      <vt:lpstr>Celebration</vt:lpstr>
      <vt:lpstr>2_Celebration</vt:lpstr>
      <vt:lpstr>3_Celebration</vt:lpstr>
      <vt:lpstr>4_Celebration</vt:lpstr>
      <vt:lpstr>5_Celebration</vt:lpstr>
      <vt:lpstr>Concourse</vt:lpstr>
      <vt:lpstr>1_Celebration</vt:lpstr>
      <vt:lpstr>PowerPoint Presentation</vt:lpstr>
      <vt:lpstr> Agenda</vt:lpstr>
      <vt:lpstr>Response to Intervention Processes</vt:lpstr>
      <vt:lpstr> What is an Intervention/Enrichment Period? </vt:lpstr>
      <vt:lpstr>RTI  Student Tiers </vt:lpstr>
      <vt:lpstr> What are Elementary School  Scheduling Needs for RTI? </vt:lpstr>
      <vt:lpstr>Your school may need an I/E period, but remember the prime rule of school scheduling:</vt:lpstr>
      <vt:lpstr>Where do we find the time?</vt:lpstr>
      <vt:lpstr>Master Scheduling Steps</vt:lpstr>
      <vt:lpstr>Encore Classes 3-Day Rotation</vt:lpstr>
      <vt:lpstr>Encore Classes 6-Day Rotation</vt:lpstr>
      <vt:lpstr>Encore Classes 4-Day Rotation</vt:lpstr>
      <vt:lpstr>Factors to Consider When Determining  an encore rotation</vt:lpstr>
      <vt:lpstr>Elementary I/E Scheduling Options</vt:lpstr>
      <vt:lpstr>Intervention/Enrichment Scheduling</vt:lpstr>
      <vt:lpstr>Two I/E Periods per Grade Level, Split Grade Level, DJ Montague ES</vt:lpstr>
      <vt:lpstr>Two I/E Periods per Grade Level, Whole Grade Level, Viola ES</vt:lpstr>
      <vt:lpstr>Two I/E Periods per Grade Level, Attached to LA and Math</vt:lpstr>
      <vt:lpstr>Caveat emptor!</vt:lpstr>
      <vt:lpstr>Two Basic Approaches  to I/E Period Organization in Elementary School</vt:lpstr>
      <vt:lpstr>Key Factors: I/E Elementary</vt:lpstr>
      <vt:lpstr>PowerPoint Presentation</vt:lpstr>
      <vt:lpstr>Secondary I/E Scheduling Options</vt:lpstr>
      <vt:lpstr>Where do we find the time?</vt:lpstr>
      <vt:lpstr>The Intervention/Enrichment Period</vt:lpstr>
      <vt:lpstr>8 A/B Block and Single Period Hybrid Schedule w/I/E (2-day block)</vt:lpstr>
      <vt:lpstr>8 A/B Block and Single Period Hybrid Schedule w/I/E (4-day block)</vt:lpstr>
      <vt:lpstr>8 A/B Schedule with I/E</vt:lpstr>
      <vt:lpstr>PowerPoint Presentation</vt:lpstr>
      <vt:lpstr>Drop Schedule MRHS in NJ</vt:lpstr>
      <vt:lpstr>PowerPoint Presentation</vt:lpstr>
      <vt:lpstr>The Four-Block Schedule with an        Intervention/Enrichment Period</vt:lpstr>
      <vt:lpstr>High School Intervention/Enrichment Period Sample Schedules</vt:lpstr>
      <vt:lpstr>High School Options for Organizing the I/E Period</vt:lpstr>
      <vt:lpstr>PowerPoint Presentation</vt:lpstr>
      <vt:lpstr>PowerPoint Presentation</vt:lpstr>
      <vt:lpstr>PowerPoint Presentation</vt:lpstr>
      <vt:lpstr>PowerPoint Presentation</vt:lpstr>
      <vt:lpstr>IE Planning Process</vt:lpstr>
      <vt:lpstr>Wissahickon HS Schedule Prezi</vt:lpstr>
      <vt:lpstr>Wissahickon HS Schedule and IE Video</vt:lpstr>
      <vt:lpstr>Wissahickon HS Schedule Sign-up Windows</vt:lpstr>
      <vt:lpstr>Wissahickon HS IE Course Listing</vt:lpstr>
      <vt:lpstr>IE Planning Process</vt:lpstr>
      <vt:lpstr>Key Factors: Secondary I/E and RTI</vt:lpstr>
      <vt:lpstr>Key Factors:  Secondary I/E and RTI con’t.</vt:lpstr>
      <vt:lpstr>PowerPoint Presentation</vt:lpstr>
      <vt:lpstr>Middle School Intervention/Enrichment Samples</vt:lpstr>
      <vt:lpstr>Caveat emptor!</vt:lpstr>
      <vt:lpstr>Key Factors: Secondary I/E and RTI</vt:lpstr>
      <vt:lpstr>Key Factors:  Secondary I/E and RTI con’t.</vt:lpstr>
      <vt:lpstr>MS and HS I/E Scheduling Ideas</vt:lpstr>
      <vt:lpstr>PowerPoint Presentation</vt:lpstr>
    </vt:vector>
  </TitlesOfParts>
  <Company>James Madison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Scheduling to Provide Time for Instructional Interventions in Elementary Schools</dc:title>
  <dc:creator>Michael D. Rettig</dc:creator>
  <cp:lastModifiedBy>Michael Rettig</cp:lastModifiedBy>
  <cp:revision>359</cp:revision>
  <cp:lastPrinted>2011-11-30T20:07:55Z</cp:lastPrinted>
  <dcterms:created xsi:type="dcterms:W3CDTF">2012-09-11T16:50:04Z</dcterms:created>
  <dcterms:modified xsi:type="dcterms:W3CDTF">2015-10-13T13:18:14Z</dcterms:modified>
</cp:coreProperties>
</file>